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1"/>
    <p:sldMasterId id="2147483696" r:id="rId2"/>
    <p:sldMasterId id="2147483689" r:id="rId3"/>
    <p:sldMasterId id="2147483693" r:id="rId4"/>
  </p:sldMasterIdLst>
  <p:notesMasterIdLst>
    <p:notesMasterId r:id="rId9"/>
  </p:notesMasterIdLst>
  <p:handoutMasterIdLst>
    <p:handoutMasterId r:id="rId10"/>
  </p:handoutMasterIdLst>
  <p:sldIdLst>
    <p:sldId id="256" r:id="rId5"/>
    <p:sldId id="321" r:id="rId6"/>
    <p:sldId id="325" r:id="rId7"/>
    <p:sldId id="32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94"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637"/>
    <a:srgbClr val="26567F"/>
    <a:srgbClr val="3A9CAE"/>
    <a:srgbClr val="2C86B4"/>
    <a:srgbClr val="E8731B"/>
    <a:srgbClr val="979AA0"/>
    <a:srgbClr val="2A2A3E"/>
    <a:srgbClr val="262538"/>
    <a:srgbClr val="2425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50" autoAdjust="0"/>
    <p:restoredTop sz="96357" autoAdjust="0"/>
  </p:normalViewPr>
  <p:slideViewPr>
    <p:cSldViewPr snapToGrid="0" snapToObjects="1">
      <p:cViewPr varScale="1">
        <p:scale>
          <a:sx n="49" d="100"/>
          <a:sy n="49" d="100"/>
        </p:scale>
        <p:origin x="62" y="864"/>
      </p:cViewPr>
      <p:guideLst>
        <p:guide orient="horz" pos="1094"/>
        <p:guide pos="3840"/>
      </p:guideLst>
    </p:cSldViewPr>
  </p:slideViewPr>
  <p:outlineViewPr>
    <p:cViewPr>
      <p:scale>
        <a:sx n="33" d="100"/>
        <a:sy n="33" d="100"/>
      </p:scale>
      <p:origin x="0" y="-912"/>
    </p:cViewPr>
  </p:outlin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133" d="100"/>
          <a:sy n="133" d="100"/>
        </p:scale>
        <p:origin x="380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orp.ssi.govt.nz\usersr\rkulk002\Desktop\TSI%20-%20Fathers%20Income\Outputs\PPT_Plot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orp.ssi.govt.nz\usersr\rkulk002\Desktop\TSI%20-%20Fathers%20Income\Outputs\PPT_Plot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orp.ssi.govt.nz\usersr\rkulk002\Desktop\TSI%20-%20Fathers%20Income\Outputs\PPT_Plo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orp.ssi.govt.nz\usersr\rkulk002\Desktop\TSI%20-%20Fathers%20Income\Outputs\PPT_Plots.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423815428709315E-2"/>
          <c:y val="2.8195505204177379E-2"/>
          <c:w val="0.85934800554125368"/>
          <c:h val="0.87519431893483779"/>
        </c:manualLayout>
      </c:layout>
      <c:lineChart>
        <c:grouping val="standard"/>
        <c:varyColors val="0"/>
        <c:ser>
          <c:idx val="0"/>
          <c:order val="0"/>
          <c:tx>
            <c:strRef>
              <c:f>Finding_1!$D$93</c:f>
              <c:strCache>
                <c:ptCount val="1"/>
                <c:pt idx="0">
                  <c:v>Dipped Below Min Wage</c:v>
                </c:pt>
              </c:strCache>
            </c:strRef>
          </c:tx>
          <c:spPr>
            <a:ln w="28575" cap="rnd">
              <a:solidFill>
                <a:schemeClr val="accent1"/>
              </a:solidFill>
              <a:round/>
            </a:ln>
            <a:effectLst/>
          </c:spPr>
          <c:marker>
            <c:symbol val="none"/>
          </c:marker>
          <c:dLbls>
            <c:dLbl>
              <c:idx val="12"/>
              <c:layout>
                <c:manualLayout>
                  <c:x val="-4.1432169828832938E-3"/>
                  <c:y val="-4.1876037695907968E-2"/>
                </c:manualLayout>
              </c:layout>
              <c:tx>
                <c:rich>
                  <a:bodyPr/>
                  <a:lstStyle/>
                  <a:p>
                    <a:fld id="{EB5F4B59-F782-4C44-A839-C1B6F775A60D}" type="VALUE">
                      <a:rPr lang="en-US" sz="1200" b="1">
                        <a:solidFill>
                          <a:schemeClr val="accent1"/>
                        </a:solidFill>
                      </a:rPr>
                      <a:pPr/>
                      <a:t>[VALUE]</a:t>
                    </a:fld>
                    <a:endParaRPr lang="en-NZ"/>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837-456C-B98D-5DAC705BAD1A}"/>
                </c:ext>
              </c:extLst>
            </c:dLbl>
            <c:dLbl>
              <c:idx val="24"/>
              <c:layout>
                <c:manualLayout>
                  <c:x val="-2.7621446552555293E-3"/>
                  <c:y val="-6.6135782557630113E-2"/>
                </c:manualLayout>
              </c:layout>
              <c:tx>
                <c:rich>
                  <a:bodyPr/>
                  <a:lstStyle/>
                  <a:p>
                    <a:fld id="{9D8BD3C1-5E6D-43F2-99B5-897A823193DC}" type="SERIESNAME">
                      <a:rPr lang="en-US" sz="1100" b="1">
                        <a:solidFill>
                          <a:schemeClr val="accent1"/>
                        </a:solidFill>
                      </a:rPr>
                      <a:pPr/>
                      <a:t>[SERIES NAME]</a:t>
                    </a:fld>
                    <a:endParaRPr lang="en-NZ"/>
                  </a:p>
                </c:rich>
              </c:tx>
              <c:showLegendKey val="0"/>
              <c:showVal val="0"/>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837-456C-B98D-5DAC705BAD1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Finding_1!$C$94:$C$118</c:f>
              <c:numCache>
                <c:formatCode>General</c:formatCode>
                <c:ptCount val="2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numCache>
            </c:numRef>
          </c:cat>
          <c:val>
            <c:numRef>
              <c:f>Finding_1!$D$94:$D$118</c:f>
              <c:numCache>
                <c:formatCode>0.0%</c:formatCode>
                <c:ptCount val="25"/>
                <c:pt idx="0">
                  <c:v>0</c:v>
                </c:pt>
                <c:pt idx="1">
                  <c:v>3.0654142527701222E-2</c:v>
                </c:pt>
                <c:pt idx="2">
                  <c:v>3.2062099223759702E-2</c:v>
                </c:pt>
                <c:pt idx="3">
                  <c:v>3.2455844301946223E-2</c:v>
                </c:pt>
                <c:pt idx="4">
                  <c:v>3.0429157995387816E-2</c:v>
                </c:pt>
                <c:pt idx="5">
                  <c:v>2.9866696664604307E-2</c:v>
                </c:pt>
                <c:pt idx="6">
                  <c:v>2.9249634379570254E-2</c:v>
                </c:pt>
                <c:pt idx="7">
                  <c:v>2.9812127348408143E-2</c:v>
                </c:pt>
                <c:pt idx="8">
                  <c:v>2.9079250801507396E-2</c:v>
                </c:pt>
                <c:pt idx="9">
                  <c:v>2.7899651254359319E-2</c:v>
                </c:pt>
                <c:pt idx="10">
                  <c:v>2.9529219866134205E-2</c:v>
                </c:pt>
                <c:pt idx="11">
                  <c:v>2.6605917426032175E-2</c:v>
                </c:pt>
                <c:pt idx="12">
                  <c:v>4.4493193835077063E-2</c:v>
                </c:pt>
                <c:pt idx="13">
                  <c:v>3.7574530318371019E-2</c:v>
                </c:pt>
                <c:pt idx="14">
                  <c:v>2.8516789470723888E-2</c:v>
                </c:pt>
                <c:pt idx="15">
                  <c:v>3.0879127060014624E-2</c:v>
                </c:pt>
                <c:pt idx="16">
                  <c:v>3.0316665729231116E-2</c:v>
                </c:pt>
                <c:pt idx="17">
                  <c:v>3.127284999156308E-2</c:v>
                </c:pt>
                <c:pt idx="18">
                  <c:v>3.0485404128466169E-2</c:v>
                </c:pt>
                <c:pt idx="19">
                  <c:v>3.2007650334702147E-2</c:v>
                </c:pt>
                <c:pt idx="20">
                  <c:v>3.4028910512402269E-2</c:v>
                </c:pt>
                <c:pt idx="21">
                  <c:v>3.3076447094560389E-2</c:v>
                </c:pt>
                <c:pt idx="22">
                  <c:v>3.5493306333670829E-2</c:v>
                </c:pt>
                <c:pt idx="23">
                  <c:v>3.4143323208459891E-2</c:v>
                </c:pt>
                <c:pt idx="24">
                  <c:v>3.4143323208459891E-2</c:v>
                </c:pt>
              </c:numCache>
            </c:numRef>
          </c:val>
          <c:smooth val="0"/>
          <c:extLst>
            <c:ext xmlns:c16="http://schemas.microsoft.com/office/drawing/2014/chart" uri="{C3380CC4-5D6E-409C-BE32-E72D297353CC}">
              <c16:uniqueId val="{00000002-D837-456C-B98D-5DAC705BAD1A}"/>
            </c:ext>
          </c:extLst>
        </c:ser>
        <c:ser>
          <c:idx val="1"/>
          <c:order val="1"/>
          <c:tx>
            <c:strRef>
              <c:f>Finding_1!$E$93</c:f>
              <c:strCache>
                <c:ptCount val="1"/>
                <c:pt idx="0">
                  <c:v>Rise Above Min Wage</c:v>
                </c:pt>
              </c:strCache>
            </c:strRef>
          </c:tx>
          <c:spPr>
            <a:ln w="28575" cap="rnd">
              <a:solidFill>
                <a:schemeClr val="accent2"/>
              </a:solidFill>
              <a:round/>
            </a:ln>
            <a:effectLst/>
          </c:spPr>
          <c:marker>
            <c:symbol val="none"/>
          </c:marker>
          <c:dLbls>
            <c:dLbl>
              <c:idx val="12"/>
              <c:layout>
                <c:manualLayout>
                  <c:x val="1.1048578621022117E-2"/>
                  <c:y val="1.3958679231969287E-2"/>
                </c:manualLayout>
              </c:layout>
              <c:tx>
                <c:rich>
                  <a:bodyPr/>
                  <a:lstStyle/>
                  <a:p>
                    <a:fld id="{F2B01F5F-FF82-4D78-997E-3484130E39A8}" type="VALUE">
                      <a:rPr lang="en-US" sz="1200" b="1">
                        <a:solidFill>
                          <a:schemeClr val="accent2"/>
                        </a:solidFill>
                      </a:rPr>
                      <a:pPr/>
                      <a:t>[VALUE]</a:t>
                    </a:fld>
                    <a:endParaRPr lang="en-NZ"/>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837-456C-B98D-5DAC705BAD1A}"/>
                </c:ext>
              </c:extLst>
            </c:dLbl>
            <c:dLbl>
              <c:idx val="24"/>
              <c:layout>
                <c:manualLayout>
                  <c:x val="-7.3185552231991486E-4"/>
                  <c:y val="8.1106167388530589E-2"/>
                </c:manualLayout>
              </c:layout>
              <c:tx>
                <c:rich>
                  <a:bodyPr/>
                  <a:lstStyle/>
                  <a:p>
                    <a:fld id="{4E17C752-0C9F-4EED-BF51-FEBC2B65E486}" type="SERIESNAME">
                      <a:rPr lang="en-US" sz="1100" b="1">
                        <a:solidFill>
                          <a:schemeClr val="accent2"/>
                        </a:solidFill>
                      </a:rPr>
                      <a:pPr/>
                      <a:t>[SERIES NAME]</a:t>
                    </a:fld>
                    <a:endParaRPr lang="en-NZ"/>
                  </a:p>
                </c:rich>
              </c:tx>
              <c:showLegendKey val="0"/>
              <c:showVal val="0"/>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837-456C-B98D-5DAC705BAD1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Finding_1!$C$94:$C$118</c:f>
              <c:numCache>
                <c:formatCode>General</c:formatCode>
                <c:ptCount val="2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numCache>
            </c:numRef>
          </c:cat>
          <c:val>
            <c:numRef>
              <c:f>Finding_1!$E$94:$E$118</c:f>
              <c:numCache>
                <c:formatCode>0.0%</c:formatCode>
                <c:ptCount val="25"/>
                <c:pt idx="0">
                  <c:v>0</c:v>
                </c:pt>
                <c:pt idx="1">
                  <c:v>3.6335001968614659E-2</c:v>
                </c:pt>
                <c:pt idx="2">
                  <c:v>3.588705141185735E-2</c:v>
                </c:pt>
                <c:pt idx="3">
                  <c:v>3.5999550005624929E-2</c:v>
                </c:pt>
                <c:pt idx="4">
                  <c:v>3.470386410934248E-2</c:v>
                </c:pt>
                <c:pt idx="5">
                  <c:v>3.4085156645480626E-2</c:v>
                </c:pt>
                <c:pt idx="6">
                  <c:v>3.4087073911576109E-2</c:v>
                </c:pt>
                <c:pt idx="7">
                  <c:v>3.3468331645854429E-2</c:v>
                </c:pt>
                <c:pt idx="8">
                  <c:v>3.3241464649305358E-2</c:v>
                </c:pt>
                <c:pt idx="9">
                  <c:v>3.3524580942738219E-2</c:v>
                </c:pt>
                <c:pt idx="10">
                  <c:v>3.2510264919286797E-2</c:v>
                </c:pt>
                <c:pt idx="11">
                  <c:v>3.3018337270784112E-2</c:v>
                </c:pt>
                <c:pt idx="12">
                  <c:v>2.5537180785240185E-2</c:v>
                </c:pt>
                <c:pt idx="13">
                  <c:v>3.9993250084373946E-2</c:v>
                </c:pt>
                <c:pt idx="14">
                  <c:v>4.1847123010293044E-2</c:v>
                </c:pt>
                <c:pt idx="15">
                  <c:v>3.0654142527701222E-2</c:v>
                </c:pt>
                <c:pt idx="16">
                  <c:v>2.9810450531525957E-2</c:v>
                </c:pt>
                <c:pt idx="17">
                  <c:v>2.8966758535350693E-2</c:v>
                </c:pt>
                <c:pt idx="18">
                  <c:v>2.9754204398447608E-2</c:v>
                </c:pt>
                <c:pt idx="19">
                  <c:v>2.8351240366766044E-2</c:v>
                </c:pt>
                <c:pt idx="20">
                  <c:v>2.6660667079138309E-2</c:v>
                </c:pt>
                <c:pt idx="21">
                  <c:v>2.8970017438262923E-2</c:v>
                </c:pt>
                <c:pt idx="22">
                  <c:v>2.7168410394870064E-2</c:v>
                </c:pt>
                <c:pt idx="23">
                  <c:v>2.8237147035662054E-2</c:v>
                </c:pt>
                <c:pt idx="24">
                  <c:v>2.683091461356733E-2</c:v>
                </c:pt>
              </c:numCache>
            </c:numRef>
          </c:val>
          <c:smooth val="0"/>
          <c:extLst>
            <c:ext xmlns:c16="http://schemas.microsoft.com/office/drawing/2014/chart" uri="{C3380CC4-5D6E-409C-BE32-E72D297353CC}">
              <c16:uniqueId val="{00000005-D837-456C-B98D-5DAC705BAD1A}"/>
            </c:ext>
          </c:extLst>
        </c:ser>
        <c:ser>
          <c:idx val="2"/>
          <c:order val="2"/>
          <c:tx>
            <c:strRef>
              <c:f>Finding_1!$F$93</c:f>
              <c:strCache>
                <c:ptCount val="1"/>
                <c:pt idx="0">
                  <c:v>Stable Above Min Wage</c:v>
                </c:pt>
              </c:strCache>
            </c:strRef>
          </c:tx>
          <c:spPr>
            <a:ln w="28575" cap="rnd">
              <a:solidFill>
                <a:schemeClr val="accent3"/>
              </a:solidFill>
              <a:round/>
            </a:ln>
            <a:effectLst/>
          </c:spPr>
          <c:marker>
            <c:symbol val="none"/>
          </c:marker>
          <c:dLbls>
            <c:dLbl>
              <c:idx val="12"/>
              <c:layout>
                <c:manualLayout>
                  <c:x val="0"/>
                  <c:y val="-3.0709094310332447E-2"/>
                </c:manualLayout>
              </c:layout>
              <c:tx>
                <c:rich>
                  <a:bodyPr/>
                  <a:lstStyle/>
                  <a:p>
                    <a:fld id="{72320870-A8A6-4501-93CD-B6D078D17CE2}" type="VALUE">
                      <a:rPr lang="en-US" sz="1200" b="1">
                        <a:solidFill>
                          <a:schemeClr val="bg1">
                            <a:lumMod val="50000"/>
                          </a:schemeClr>
                        </a:solidFill>
                      </a:rPr>
                      <a:pPr/>
                      <a:t>[VALUE]</a:t>
                    </a:fld>
                    <a:endParaRPr lang="en-NZ"/>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837-456C-B98D-5DAC705BAD1A}"/>
                </c:ext>
              </c:extLst>
            </c:dLbl>
            <c:dLbl>
              <c:idx val="24"/>
              <c:layout>
                <c:manualLayout>
                  <c:x val="0"/>
                  <c:y val="-3.3500830156726308E-2"/>
                </c:manualLayout>
              </c:layout>
              <c:tx>
                <c:rich>
                  <a:bodyPr/>
                  <a:lstStyle/>
                  <a:p>
                    <a:fld id="{4E31F781-58A0-4591-AC77-6B3402A42DE6}" type="SERIESNAME">
                      <a:rPr lang="en-US" sz="1100" b="1">
                        <a:solidFill>
                          <a:schemeClr val="bg2">
                            <a:lumMod val="50000"/>
                          </a:schemeClr>
                        </a:solidFill>
                      </a:rPr>
                      <a:pPr/>
                      <a:t>[SERIES NAME]</a:t>
                    </a:fld>
                    <a:endParaRPr lang="en-NZ"/>
                  </a:p>
                </c:rich>
              </c:tx>
              <c:showLegendKey val="0"/>
              <c:showVal val="0"/>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837-456C-B98D-5DAC705BAD1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Finding_1!$C$94:$C$118</c:f>
              <c:numCache>
                <c:formatCode>General</c:formatCode>
                <c:ptCount val="2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numCache>
            </c:numRef>
          </c:cat>
          <c:val>
            <c:numRef>
              <c:f>Finding_1!$F$94:$F$118</c:f>
              <c:numCache>
                <c:formatCode>0.0%</c:formatCode>
                <c:ptCount val="25"/>
                <c:pt idx="0">
                  <c:v>0.71005118398110134</c:v>
                </c:pt>
                <c:pt idx="1">
                  <c:v>0.67939704145340007</c:v>
                </c:pt>
                <c:pt idx="2">
                  <c:v>0.68371020362245472</c:v>
                </c:pt>
                <c:pt idx="3">
                  <c:v>0.6871414107323659</c:v>
                </c:pt>
                <c:pt idx="4">
                  <c:v>0.69267112885989091</c:v>
                </c:pt>
                <c:pt idx="5">
                  <c:v>0.69750829630462907</c:v>
                </c:pt>
                <c:pt idx="6">
                  <c:v>0.70227247159410511</c:v>
                </c:pt>
                <c:pt idx="7">
                  <c:v>0.70649116886038921</c:v>
                </c:pt>
                <c:pt idx="8">
                  <c:v>0.71083862984419821</c:v>
                </c:pt>
                <c:pt idx="9">
                  <c:v>0.71622229722128472</c:v>
                </c:pt>
                <c:pt idx="10">
                  <c:v>0.72023173406828278</c:v>
                </c:pt>
                <c:pt idx="11">
                  <c:v>0.72612217347283159</c:v>
                </c:pt>
                <c:pt idx="12">
                  <c:v>0.71464731690853867</c:v>
                </c:pt>
                <c:pt idx="13">
                  <c:v>0.70260996737540782</c:v>
                </c:pt>
                <c:pt idx="14">
                  <c:v>0.71404465942966422</c:v>
                </c:pt>
                <c:pt idx="15">
                  <c:v>0.72501265537994264</c:v>
                </c:pt>
                <c:pt idx="16">
                  <c:v>0.72535013217841271</c:v>
                </c:pt>
                <c:pt idx="17">
                  <c:v>0.72388773271837559</c:v>
                </c:pt>
                <c:pt idx="18">
                  <c:v>0.72236908712526016</c:v>
                </c:pt>
                <c:pt idx="19">
                  <c:v>0.72020025876132077</c:v>
                </c:pt>
                <c:pt idx="20">
                  <c:v>0.71449462849429102</c:v>
                </c:pt>
                <c:pt idx="21">
                  <c:v>0.70810597963660915</c:v>
                </c:pt>
                <c:pt idx="22">
                  <c:v>0.70159748003149958</c:v>
                </c:pt>
                <c:pt idx="23">
                  <c:v>0.69462256721790983</c:v>
                </c:pt>
                <c:pt idx="24">
                  <c:v>0.68871639104511195</c:v>
                </c:pt>
              </c:numCache>
            </c:numRef>
          </c:val>
          <c:smooth val="0"/>
          <c:extLst>
            <c:ext xmlns:c16="http://schemas.microsoft.com/office/drawing/2014/chart" uri="{C3380CC4-5D6E-409C-BE32-E72D297353CC}">
              <c16:uniqueId val="{00000008-D837-456C-B98D-5DAC705BAD1A}"/>
            </c:ext>
          </c:extLst>
        </c:ser>
        <c:ser>
          <c:idx val="3"/>
          <c:order val="3"/>
          <c:tx>
            <c:strRef>
              <c:f>Finding_1!$G$93</c:f>
              <c:strCache>
                <c:ptCount val="1"/>
                <c:pt idx="0">
                  <c:v>Stable Below Min Wage</c:v>
                </c:pt>
              </c:strCache>
            </c:strRef>
          </c:tx>
          <c:spPr>
            <a:ln w="28575" cap="rnd">
              <a:solidFill>
                <a:schemeClr val="accent4"/>
              </a:solidFill>
              <a:round/>
            </a:ln>
            <a:effectLst/>
          </c:spPr>
          <c:marker>
            <c:symbol val="none"/>
          </c:marker>
          <c:dLbls>
            <c:dLbl>
              <c:idx val="12"/>
              <c:layout>
                <c:manualLayout>
                  <c:x val="-1.3810723276277647E-3"/>
                  <c:y val="-5.0251245235089441E-2"/>
                </c:manualLayout>
              </c:layout>
              <c:tx>
                <c:rich>
                  <a:bodyPr/>
                  <a:lstStyle/>
                  <a:p>
                    <a:fld id="{F7D950E9-871B-4E8C-A666-E12E958ACE72}" type="VALUE">
                      <a:rPr lang="en-US" sz="1200" b="1">
                        <a:solidFill>
                          <a:schemeClr val="accent4">
                            <a:lumMod val="75000"/>
                          </a:schemeClr>
                        </a:solidFill>
                      </a:rPr>
                      <a:pPr/>
                      <a:t>[VALUE]</a:t>
                    </a:fld>
                    <a:endParaRPr lang="en-NZ"/>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837-456C-B98D-5DAC705BAD1A}"/>
                </c:ext>
              </c:extLst>
            </c:dLbl>
            <c:dLbl>
              <c:idx val="24"/>
              <c:layout>
                <c:manualLayout>
                  <c:x val="0"/>
                  <c:y val="-3.6292566003120148E-2"/>
                </c:manualLayout>
              </c:layout>
              <c:tx>
                <c:rich>
                  <a:bodyPr/>
                  <a:lstStyle/>
                  <a:p>
                    <a:fld id="{6E2DC10B-5166-4A81-94AD-A9D99F3BF497}" type="SERIESNAME">
                      <a:rPr lang="en-US" sz="1100" b="1">
                        <a:solidFill>
                          <a:schemeClr val="accent4">
                            <a:lumMod val="75000"/>
                          </a:schemeClr>
                        </a:solidFill>
                      </a:rPr>
                      <a:pPr/>
                      <a:t>[SERIES NAME]</a:t>
                    </a:fld>
                    <a:endParaRPr lang="en-NZ"/>
                  </a:p>
                </c:rich>
              </c:tx>
              <c:showLegendKey val="0"/>
              <c:showVal val="0"/>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D837-456C-B98D-5DAC705BAD1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Finding_1!$C$94:$C$118</c:f>
              <c:numCache>
                <c:formatCode>General</c:formatCode>
                <c:ptCount val="2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numCache>
            </c:numRef>
          </c:cat>
          <c:val>
            <c:numRef>
              <c:f>Finding_1!$G$94:$G$118</c:f>
              <c:numCache>
                <c:formatCode>0.0%</c:formatCode>
                <c:ptCount val="25"/>
                <c:pt idx="0">
                  <c:v>0.28994881601889871</c:v>
                </c:pt>
                <c:pt idx="1">
                  <c:v>0.25361381405028405</c:v>
                </c:pt>
                <c:pt idx="2">
                  <c:v>0.24834064574192821</c:v>
                </c:pt>
                <c:pt idx="3">
                  <c:v>0.24440319496006299</c:v>
                </c:pt>
                <c:pt idx="4">
                  <c:v>0.24219584903537883</c:v>
                </c:pt>
                <c:pt idx="5">
                  <c:v>0.23853985038528602</c:v>
                </c:pt>
                <c:pt idx="6">
                  <c:v>0.23439082011474857</c:v>
                </c:pt>
                <c:pt idx="7">
                  <c:v>0.23022837214534819</c:v>
                </c:pt>
                <c:pt idx="8">
                  <c:v>0.22684065470498904</c:v>
                </c:pt>
                <c:pt idx="9">
                  <c:v>0.22235347058161772</c:v>
                </c:pt>
                <c:pt idx="10">
                  <c:v>0.21772878114629618</c:v>
                </c:pt>
                <c:pt idx="11">
                  <c:v>0.21425357183035212</c:v>
                </c:pt>
                <c:pt idx="12">
                  <c:v>0.21532230847114411</c:v>
                </c:pt>
                <c:pt idx="13">
                  <c:v>0.21982225222184723</c:v>
                </c:pt>
                <c:pt idx="14">
                  <c:v>0.21559142808931886</c:v>
                </c:pt>
                <c:pt idx="15">
                  <c:v>0.21345407503234154</c:v>
                </c:pt>
                <c:pt idx="16">
                  <c:v>0.2145227515608302</c:v>
                </c:pt>
                <c:pt idx="17">
                  <c:v>0.21587265875471062</c:v>
                </c:pt>
                <c:pt idx="18">
                  <c:v>0.21739130434782608</c:v>
                </c:pt>
                <c:pt idx="19">
                  <c:v>0.21944085053721099</c:v>
                </c:pt>
                <c:pt idx="20">
                  <c:v>0.22481579391416839</c:v>
                </c:pt>
                <c:pt idx="21">
                  <c:v>0.2298475558305676</c:v>
                </c:pt>
                <c:pt idx="22">
                  <c:v>0.2357408032399595</c:v>
                </c:pt>
                <c:pt idx="23">
                  <c:v>0.24299696253796826</c:v>
                </c:pt>
                <c:pt idx="24">
                  <c:v>0.25030937113286084</c:v>
                </c:pt>
              </c:numCache>
            </c:numRef>
          </c:val>
          <c:smooth val="0"/>
          <c:extLst>
            <c:ext xmlns:c16="http://schemas.microsoft.com/office/drawing/2014/chart" uri="{C3380CC4-5D6E-409C-BE32-E72D297353CC}">
              <c16:uniqueId val="{0000000B-D837-456C-B98D-5DAC705BAD1A}"/>
            </c:ext>
          </c:extLst>
        </c:ser>
        <c:dLbls>
          <c:showLegendKey val="0"/>
          <c:showVal val="0"/>
          <c:showCatName val="0"/>
          <c:showSerName val="0"/>
          <c:showPercent val="0"/>
          <c:showBubbleSize val="0"/>
        </c:dLbls>
        <c:smooth val="0"/>
        <c:axId val="749939736"/>
        <c:axId val="749942360"/>
      </c:lineChart>
      <c:catAx>
        <c:axId val="749939736"/>
        <c:scaling>
          <c:orientation val="minMax"/>
        </c:scaling>
        <c:delete val="0"/>
        <c:axPos val="b"/>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NZ" sz="1050" dirty="0"/>
                  <a:t>Month Relative to Birth</a:t>
                </a:r>
              </a:p>
            </c:rich>
          </c:tx>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49942360"/>
        <c:crosses val="autoZero"/>
        <c:auto val="1"/>
        <c:lblAlgn val="ctr"/>
        <c:lblOffset val="100"/>
        <c:noMultiLvlLbl val="0"/>
      </c:catAx>
      <c:valAx>
        <c:axId val="74994236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49939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454980285695811E-2"/>
          <c:y val="2.7169698355688984E-2"/>
          <c:w val="0.89845716643512419"/>
          <c:h val="0.86310700104798266"/>
        </c:manualLayout>
      </c:layout>
      <c:lineChart>
        <c:grouping val="standard"/>
        <c:varyColors val="0"/>
        <c:ser>
          <c:idx val="0"/>
          <c:order val="0"/>
          <c:tx>
            <c:strRef>
              <c:f>[PPT_Plots.xlsx]Finding_1!$B$38</c:f>
              <c:strCache>
                <c:ptCount val="1"/>
                <c:pt idx="0">
                  <c:v>Rest of NZ</c:v>
                </c:pt>
              </c:strCache>
            </c:strRef>
          </c:tx>
          <c:spPr>
            <a:ln w="28575" cap="rnd">
              <a:solidFill>
                <a:schemeClr val="accent1"/>
              </a:solidFill>
              <a:round/>
            </a:ln>
            <a:effectLst/>
          </c:spPr>
          <c:marker>
            <c:symbol val="none"/>
          </c:marker>
          <c:dLbls>
            <c:dLbl>
              <c:idx val="12"/>
              <c:layout>
                <c:manualLayout>
                  <c:x val="8.771964157892484E-3"/>
                  <c:y val="0.1010157723097941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fld id="{CED72DF6-C127-4DE9-9FDA-4AD9B76082C2}" type="VALUE">
                      <a:rPr lang="en-US" sz="1100" dirty="0">
                        <a:solidFill>
                          <a:schemeClr val="accent1"/>
                        </a:solidFill>
                      </a:rPr>
                      <a:pPr>
                        <a:defRPr>
                          <a:solidFill>
                            <a:schemeClr val="accent1"/>
                          </a:solidFill>
                        </a:defRPr>
                      </a:pPr>
                      <a:t>[VALUE]</a:t>
                    </a:fld>
                    <a:endParaRPr lang="en-NZ"/>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445-4666-BF2F-6CEE023DF69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[PPT_Plots.xlsx]Finding_1!$A$39:$A$63</c:f>
              <c:numCache>
                <c:formatCode>General</c:formatCode>
                <c:ptCount val="2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numCache>
            </c:numRef>
          </c:cat>
          <c:val>
            <c:numRef>
              <c:f>[PPT_Plots.xlsx]Finding_1!$B$39:$B$63</c:f>
              <c:numCache>
                <c:formatCode>0.00%</c:formatCode>
                <c:ptCount val="25"/>
                <c:pt idx="0">
                  <c:v>0.28160386114720626</c:v>
                </c:pt>
                <c:pt idx="1">
                  <c:v>0.2755569306930693</c:v>
                </c:pt>
                <c:pt idx="2">
                  <c:v>0.27202970297029705</c:v>
                </c:pt>
                <c:pt idx="3">
                  <c:v>0.26836210630530288</c:v>
                </c:pt>
                <c:pt idx="4">
                  <c:v>0.26373762376237625</c:v>
                </c:pt>
                <c:pt idx="5">
                  <c:v>0.2595136439576759</c:v>
                </c:pt>
                <c:pt idx="6">
                  <c:v>0.25518222882247388</c:v>
                </c:pt>
                <c:pt idx="7">
                  <c:v>0.25165521935523794</c:v>
                </c:pt>
                <c:pt idx="8">
                  <c:v>0.24814356435643564</c:v>
                </c:pt>
                <c:pt idx="9">
                  <c:v>0.24224986077594207</c:v>
                </c:pt>
                <c:pt idx="10">
                  <c:v>0.23872285130870616</c:v>
                </c:pt>
                <c:pt idx="11">
                  <c:v>0.23204009652868016</c:v>
                </c:pt>
                <c:pt idx="12">
                  <c:v>0.25072705896912317</c:v>
                </c:pt>
                <c:pt idx="13">
                  <c:v>0.24857673267326733</c:v>
                </c:pt>
                <c:pt idx="14">
                  <c:v>0.23550522863684178</c:v>
                </c:pt>
                <c:pt idx="15">
                  <c:v>0.23538147391869316</c:v>
                </c:pt>
                <c:pt idx="16">
                  <c:v>0.23576732673267325</c:v>
                </c:pt>
                <c:pt idx="17">
                  <c:v>0.23810407771796299</c:v>
                </c:pt>
                <c:pt idx="18">
                  <c:v>0.23909411546315204</c:v>
                </c:pt>
                <c:pt idx="19">
                  <c:v>0.24200235133964482</c:v>
                </c:pt>
                <c:pt idx="20">
                  <c:v>0.25030940594059403</c:v>
                </c:pt>
                <c:pt idx="21">
                  <c:v>0.25420792079207921</c:v>
                </c:pt>
                <c:pt idx="22">
                  <c:v>0.26260751191139164</c:v>
                </c:pt>
                <c:pt idx="23">
                  <c:v>0.26904275725512034</c:v>
                </c:pt>
                <c:pt idx="24">
                  <c:v>0.27629950495049505</c:v>
                </c:pt>
              </c:numCache>
            </c:numRef>
          </c:val>
          <c:smooth val="0"/>
          <c:extLst>
            <c:ext xmlns:c16="http://schemas.microsoft.com/office/drawing/2014/chart" uri="{C3380CC4-5D6E-409C-BE32-E72D297353CC}">
              <c16:uniqueId val="{00000001-1445-4666-BF2F-6CEE023DF699}"/>
            </c:ext>
          </c:extLst>
        </c:ser>
        <c:ser>
          <c:idx val="1"/>
          <c:order val="1"/>
          <c:tx>
            <c:strRef>
              <c:f>[PPT_Plots.xlsx]Finding_1!$C$38</c:f>
              <c:strCache>
                <c:ptCount val="1"/>
                <c:pt idx="0">
                  <c:v>South Auckland</c:v>
                </c:pt>
              </c:strCache>
            </c:strRef>
          </c:tx>
          <c:spPr>
            <a:ln w="28575" cap="rnd">
              <a:solidFill>
                <a:schemeClr val="accent2"/>
              </a:solidFill>
              <a:round/>
            </a:ln>
            <a:effectLst/>
          </c:spPr>
          <c:marker>
            <c:symbol val="none"/>
          </c:marker>
          <c:dLbls>
            <c:dLbl>
              <c:idx val="12"/>
              <c:layout>
                <c:manualLayout>
                  <c:x val="5.8479761052617277E-3"/>
                  <c:y val="-5.3478938281655744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accent2"/>
                        </a:solidFill>
                        <a:latin typeface="+mn-lt"/>
                        <a:ea typeface="+mn-ea"/>
                        <a:cs typeface="+mn-cs"/>
                      </a:defRPr>
                    </a:pPr>
                    <a:fld id="{108F2140-C8D2-4308-A2A3-8F46FA26287A}" type="VALUE">
                      <a:rPr lang="en-US" sz="1050"/>
                      <a:pPr>
                        <a:defRPr>
                          <a:solidFill>
                            <a:schemeClr val="accent2"/>
                          </a:solidFill>
                        </a:defRPr>
                      </a:pPr>
                      <a:t>[VALUE]</a:t>
                    </a:fld>
                    <a:endParaRPr lang="en-NZ"/>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445-4666-BF2F-6CEE023DF69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[PPT_Plots.xlsx]Finding_1!$A$39:$A$63</c:f>
              <c:numCache>
                <c:formatCode>General</c:formatCode>
                <c:ptCount val="2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numCache>
            </c:numRef>
          </c:cat>
          <c:val>
            <c:numRef>
              <c:f>[PPT_Plots.xlsx]Finding_1!$C$39:$C$63</c:f>
              <c:numCache>
                <c:formatCode>0.00%</c:formatCode>
                <c:ptCount val="25"/>
                <c:pt idx="0">
                  <c:v>0.37361282367447596</c:v>
                </c:pt>
                <c:pt idx="1">
                  <c:v>0.37137569401603948</c:v>
                </c:pt>
                <c:pt idx="2">
                  <c:v>0.36436498150431568</c:v>
                </c:pt>
                <c:pt idx="3">
                  <c:v>0.36251541307028362</c:v>
                </c:pt>
                <c:pt idx="4">
                  <c:v>0.36128236744759556</c:v>
                </c:pt>
                <c:pt idx="5">
                  <c:v>0.35780382479950645</c:v>
                </c:pt>
                <c:pt idx="6">
                  <c:v>0.34895191122071517</c:v>
                </c:pt>
                <c:pt idx="7">
                  <c:v>0.34423195558297348</c:v>
                </c:pt>
                <c:pt idx="8">
                  <c:v>0.33353884093711467</c:v>
                </c:pt>
                <c:pt idx="9">
                  <c:v>0.33045622688039455</c:v>
                </c:pt>
                <c:pt idx="10">
                  <c:v>0.33292231812577067</c:v>
                </c:pt>
                <c:pt idx="11">
                  <c:v>0.32983970406905055</c:v>
                </c:pt>
                <c:pt idx="12">
                  <c:v>0.35080147965474723</c:v>
                </c:pt>
                <c:pt idx="13">
                  <c:v>0.34608266502159163</c:v>
                </c:pt>
                <c:pt idx="14">
                  <c:v>0.33045622688039455</c:v>
                </c:pt>
                <c:pt idx="15">
                  <c:v>0.3337446020974707</c:v>
                </c:pt>
                <c:pt idx="16">
                  <c:v>0.33538840937114672</c:v>
                </c:pt>
                <c:pt idx="17">
                  <c:v>0.33785450061652283</c:v>
                </c:pt>
                <c:pt idx="18">
                  <c:v>0.33559531153608885</c:v>
                </c:pt>
                <c:pt idx="19">
                  <c:v>0.34608266502159163</c:v>
                </c:pt>
                <c:pt idx="20">
                  <c:v>0.34423195558297348</c:v>
                </c:pt>
                <c:pt idx="21">
                  <c:v>0.35018495684340323</c:v>
                </c:pt>
                <c:pt idx="22">
                  <c:v>0.35780382479950645</c:v>
                </c:pt>
                <c:pt idx="23">
                  <c:v>0.35819975339087545</c:v>
                </c:pt>
                <c:pt idx="24">
                  <c:v>0.36559802712700368</c:v>
                </c:pt>
              </c:numCache>
            </c:numRef>
          </c:val>
          <c:smooth val="0"/>
          <c:extLst>
            <c:ext xmlns:c16="http://schemas.microsoft.com/office/drawing/2014/chart" uri="{C3380CC4-5D6E-409C-BE32-E72D297353CC}">
              <c16:uniqueId val="{00000003-1445-4666-BF2F-6CEE023DF699}"/>
            </c:ext>
          </c:extLst>
        </c:ser>
        <c:ser>
          <c:idx val="2"/>
          <c:order val="2"/>
          <c:tx>
            <c:strRef>
              <c:f>[PPT_Plots.xlsx]Finding_1!$D$38</c:f>
              <c:strCache>
                <c:ptCount val="1"/>
                <c:pt idx="0">
                  <c:v>National Average</c:v>
                </c:pt>
              </c:strCache>
            </c:strRef>
          </c:tx>
          <c:spPr>
            <a:ln w="15875" cap="rnd">
              <a:solidFill>
                <a:srgbClr val="FF0000"/>
              </a:solidFill>
              <a:prstDash val="dash"/>
              <a:round/>
            </a:ln>
            <a:effectLst/>
          </c:spPr>
          <c:marker>
            <c:symbol val="none"/>
          </c:marker>
          <c:dLbls>
            <c:dLbl>
              <c:idx val="12"/>
              <c:layout>
                <c:manualLayout>
                  <c:x val="2.0467916368416047E-2"/>
                  <c:y val="-4.4565781901379782E-2"/>
                </c:manualLayout>
              </c:layout>
              <c:tx>
                <c:rich>
                  <a:bodyPr/>
                  <a:lstStyle/>
                  <a:p>
                    <a:fld id="{C2FADF6E-887E-4FF1-861C-FD0EDACA235E}" type="VALUE">
                      <a:rPr lang="en-US" sz="1100" dirty="0"/>
                      <a:pPr/>
                      <a:t>[VALUE]</a:t>
                    </a:fld>
                    <a:endParaRPr lang="en-NZ"/>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445-4666-BF2F-6CEE023DF69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[PPT_Plots.xlsx]Finding_1!$A$39:$A$63</c:f>
              <c:numCache>
                <c:formatCode>General</c:formatCode>
                <c:ptCount val="2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numCache>
            </c:numRef>
          </c:cat>
          <c:val>
            <c:numRef>
              <c:f>[PPT_Plots.xlsx]Finding_1!$D$39:$D$63</c:f>
              <c:numCache>
                <c:formatCode>0.00%</c:formatCode>
                <c:ptCount val="25"/>
                <c:pt idx="0">
                  <c:v>0.28999606365630098</c:v>
                </c:pt>
                <c:pt idx="1">
                  <c:v>0.28429222203475618</c:v>
                </c:pt>
                <c:pt idx="2">
                  <c:v>0.28045214261612866</c:v>
                </c:pt>
                <c:pt idx="3">
                  <c:v>0.27694989596805936</c:v>
                </c:pt>
                <c:pt idx="4">
                  <c:v>0.27263524912833204</c:v>
                </c:pt>
                <c:pt idx="5">
                  <c:v>0.26847373748734676</c:v>
                </c:pt>
                <c:pt idx="6">
                  <c:v>0.26373502783557329</c:v>
                </c:pt>
                <c:pt idx="7">
                  <c:v>0.26009447756157911</c:v>
                </c:pt>
                <c:pt idx="8">
                  <c:v>0.25593296592059384</c:v>
                </c:pt>
                <c:pt idx="9">
                  <c:v>0.25029522577742785</c:v>
                </c:pt>
                <c:pt idx="10">
                  <c:v>0.24731485126244165</c:v>
                </c:pt>
                <c:pt idx="11">
                  <c:v>0.24096046786256536</c:v>
                </c:pt>
                <c:pt idx="12">
                  <c:v>0.25985491761794971</c:v>
                </c:pt>
                <c:pt idx="13">
                  <c:v>0.25746583431752995</c:v>
                </c:pt>
                <c:pt idx="14">
                  <c:v>0.24416577630321093</c:v>
                </c:pt>
                <c:pt idx="15">
                  <c:v>0.24434821729839162</c:v>
                </c:pt>
                <c:pt idx="16">
                  <c:v>0.24485434709256551</c:v>
                </c:pt>
                <c:pt idx="17">
                  <c:v>0.247202384299612</c:v>
                </c:pt>
                <c:pt idx="18">
                  <c:v>0.24789112585760881</c:v>
                </c:pt>
                <c:pt idx="19">
                  <c:v>0.25149027106062311</c:v>
                </c:pt>
                <c:pt idx="20">
                  <c:v>0.25887182948090659</c:v>
                </c:pt>
                <c:pt idx="21">
                  <c:v>0.26296254639523114</c:v>
                </c:pt>
                <c:pt idx="22">
                  <c:v>0.27128556967720169</c:v>
                </c:pt>
                <c:pt idx="23">
                  <c:v>0.27717482989371872</c:v>
                </c:pt>
                <c:pt idx="24">
                  <c:v>0.28444494432572265</c:v>
                </c:pt>
              </c:numCache>
            </c:numRef>
          </c:val>
          <c:smooth val="0"/>
          <c:extLst>
            <c:ext xmlns:c16="http://schemas.microsoft.com/office/drawing/2014/chart" uri="{C3380CC4-5D6E-409C-BE32-E72D297353CC}">
              <c16:uniqueId val="{00000005-1445-4666-BF2F-6CEE023DF699}"/>
            </c:ext>
          </c:extLst>
        </c:ser>
        <c:dLbls>
          <c:showLegendKey val="0"/>
          <c:showVal val="0"/>
          <c:showCatName val="0"/>
          <c:showSerName val="0"/>
          <c:showPercent val="0"/>
          <c:showBubbleSize val="0"/>
        </c:dLbls>
        <c:smooth val="0"/>
        <c:axId val="633737432"/>
        <c:axId val="633738744"/>
      </c:lineChart>
      <c:catAx>
        <c:axId val="633737432"/>
        <c:scaling>
          <c:orientation val="minMax"/>
        </c:scaling>
        <c:delete val="0"/>
        <c:axPos val="b"/>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sz="1050" dirty="0"/>
                  <a:t>Month Relative to Birth</a:t>
                </a:r>
              </a:p>
            </c:rich>
          </c:tx>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33738744"/>
        <c:crosses val="autoZero"/>
        <c:auto val="1"/>
        <c:lblAlgn val="ctr"/>
        <c:lblOffset val="100"/>
        <c:noMultiLvlLbl val="0"/>
      </c:catAx>
      <c:valAx>
        <c:axId val="633738744"/>
        <c:scaling>
          <c:orientation val="minMax"/>
          <c:max val="0.8"/>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33737432"/>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651662315643872E-2"/>
          <c:y val="4.6420566042383385E-2"/>
          <c:w val="0.84184685805543724"/>
          <c:h val="0.87684459150635363"/>
        </c:manualLayout>
      </c:layout>
      <c:lineChart>
        <c:grouping val="standard"/>
        <c:varyColors val="0"/>
        <c:ser>
          <c:idx val="0"/>
          <c:order val="0"/>
          <c:tx>
            <c:strRef>
              <c:f>'Income Trajectories '!$B$1</c:f>
              <c:strCache>
                <c:ptCount val="1"/>
                <c:pt idx="0">
                  <c:v>Dipped Below Min Wage</c:v>
                </c:pt>
              </c:strCache>
            </c:strRef>
          </c:tx>
          <c:spPr>
            <a:ln w="31750" cap="rnd">
              <a:solidFill>
                <a:schemeClr val="accent1"/>
              </a:solidFill>
              <a:round/>
            </a:ln>
            <a:effectLst/>
          </c:spPr>
          <c:marker>
            <c:symbol val="none"/>
          </c:marker>
          <c:dLbls>
            <c:dLbl>
              <c:idx val="24"/>
              <c:layout>
                <c:manualLayout>
                  <c:x val="-2.5091681142636699E-2"/>
                  <c:y val="-4.3057050592034449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2"/>
                        </a:solidFill>
                        <a:latin typeface="+mn-lt"/>
                        <a:ea typeface="+mn-ea"/>
                        <a:cs typeface="+mn-cs"/>
                      </a:defRPr>
                    </a:pPr>
                    <a:fld id="{31AC9264-E23D-4891-8A84-709C38401A86}" type="SERIESNAME">
                      <a:rPr lang="en-US" b="1">
                        <a:solidFill>
                          <a:schemeClr val="accent1"/>
                        </a:solidFill>
                      </a:rPr>
                      <a:pPr>
                        <a:defRPr/>
                      </a:pPr>
                      <a:t>[SERIES NAME]</a:t>
                    </a:fld>
                    <a:endParaRPr lang="en-NZ"/>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2"/>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9.7008755492129783E-2"/>
                      <c:h val="0.17935069741685949"/>
                    </c:manualLayout>
                  </c15:layout>
                  <c15:dlblFieldTable/>
                  <c15:showDataLabelsRange val="0"/>
                </c:ext>
                <c:ext xmlns:c16="http://schemas.microsoft.com/office/drawing/2014/chart" uri="{C3380CC4-5D6E-409C-BE32-E72D297353CC}">
                  <c16:uniqueId val="{00000000-7881-4813-AA89-811E002FDE4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'Income Trajectories '!$A$2:$A$26</c:f>
              <c:numCache>
                <c:formatCode>General</c:formatCode>
                <c:ptCount val="2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numCache>
            </c:numRef>
          </c:cat>
          <c:val>
            <c:numRef>
              <c:f>'Income Trajectories '!$B$2:$B$26</c:f>
              <c:numCache>
                <c:formatCode>General</c:formatCode>
                <c:ptCount val="25"/>
                <c:pt idx="0">
                  <c:v>2843.4690629526949</c:v>
                </c:pt>
                <c:pt idx="1">
                  <c:v>2978.0689434409401</c:v>
                </c:pt>
                <c:pt idx="2">
                  <c:v>3134.529242689795</c:v>
                </c:pt>
                <c:pt idx="3">
                  <c:v>3016.8620569167501</c:v>
                </c:pt>
                <c:pt idx="4">
                  <c:v>3216.6188928284</c:v>
                </c:pt>
                <c:pt idx="5">
                  <c:v>3284.6865542341047</c:v>
                </c:pt>
                <c:pt idx="6">
                  <c:v>3331.543487302155</c:v>
                </c:pt>
                <c:pt idx="7">
                  <c:v>3437.7479687919149</c:v>
                </c:pt>
                <c:pt idx="8">
                  <c:v>3511.2074079853351</c:v>
                </c:pt>
                <c:pt idx="9">
                  <c:v>3619.2847884288649</c:v>
                </c:pt>
                <c:pt idx="10">
                  <c:v>3713.5184146919451</c:v>
                </c:pt>
                <c:pt idx="11">
                  <c:v>4448.4826243405196</c:v>
                </c:pt>
                <c:pt idx="12">
                  <c:v>1864.01159478673</c:v>
                </c:pt>
                <c:pt idx="13">
                  <c:v>2801.4510279442002</c:v>
                </c:pt>
                <c:pt idx="14">
                  <c:v>3006.7245680944252</c:v>
                </c:pt>
                <c:pt idx="15">
                  <c:v>3010.31961946705</c:v>
                </c:pt>
                <c:pt idx="16">
                  <c:v>3274.4789845300902</c:v>
                </c:pt>
                <c:pt idx="17">
                  <c:v>3144.5664691943148</c:v>
                </c:pt>
                <c:pt idx="18">
                  <c:v>3208.4531504515753</c:v>
                </c:pt>
                <c:pt idx="19">
                  <c:v>3220.5920677367449</c:v>
                </c:pt>
                <c:pt idx="20">
                  <c:v>3230.0434864973649</c:v>
                </c:pt>
                <c:pt idx="21">
                  <c:v>3251.7526178574599</c:v>
                </c:pt>
                <c:pt idx="22">
                  <c:v>3338.6143478941249</c:v>
                </c:pt>
                <c:pt idx="23">
                  <c:v>3449.1236794688348</c:v>
                </c:pt>
                <c:pt idx="24">
                  <c:v>3182.3226985603151</c:v>
                </c:pt>
              </c:numCache>
            </c:numRef>
          </c:val>
          <c:smooth val="0"/>
          <c:extLst>
            <c:ext xmlns:c16="http://schemas.microsoft.com/office/drawing/2014/chart" uri="{C3380CC4-5D6E-409C-BE32-E72D297353CC}">
              <c16:uniqueId val="{00000001-7881-4813-AA89-811E002FDE44}"/>
            </c:ext>
          </c:extLst>
        </c:ser>
        <c:ser>
          <c:idx val="1"/>
          <c:order val="1"/>
          <c:tx>
            <c:strRef>
              <c:f>'Income Trajectories '!$C$1</c:f>
              <c:strCache>
                <c:ptCount val="1"/>
                <c:pt idx="0">
                  <c:v>Stable Above Min Wage</c:v>
                </c:pt>
              </c:strCache>
            </c:strRef>
          </c:tx>
          <c:spPr>
            <a:ln w="31750" cap="rnd">
              <a:solidFill>
                <a:schemeClr val="accent2"/>
              </a:solidFill>
              <a:round/>
            </a:ln>
            <a:effectLst/>
          </c:spPr>
          <c:marker>
            <c:symbol val="none"/>
          </c:marker>
          <c:dLbls>
            <c:dLbl>
              <c:idx val="24"/>
              <c:tx>
                <c:rich>
                  <a:bodyPr rot="0" spcFirstLastPara="1" vertOverflow="ellipsis" vert="horz" wrap="square" lIns="38100" tIns="19050" rIns="38100" bIns="19050" anchor="ctr" anchorCtr="1">
                    <a:noAutofit/>
                  </a:bodyPr>
                  <a:lstStyle/>
                  <a:p>
                    <a:pPr>
                      <a:defRPr sz="900" b="0" i="0" u="none" strike="noStrike" kern="1200" baseline="0">
                        <a:solidFill>
                          <a:schemeClr val="tx2"/>
                        </a:solidFill>
                        <a:latin typeface="+mn-lt"/>
                        <a:ea typeface="+mn-ea"/>
                        <a:cs typeface="+mn-cs"/>
                      </a:defRPr>
                    </a:pPr>
                    <a:fld id="{2E252813-7A0F-4173-B808-EBC9CC628AA5}" type="SERIESNAME">
                      <a:rPr lang="en-US" sz="900" b="1">
                        <a:solidFill>
                          <a:schemeClr val="accent2"/>
                        </a:solidFill>
                      </a:rPr>
                      <a:pPr>
                        <a:defRPr/>
                      </a:pPr>
                      <a:t>[SERIES NAME]</a:t>
                    </a:fld>
                    <a:endParaRPr lang="en-NZ"/>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2"/>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0.10922601814321557"/>
                      <c:h val="0.13270555927548883"/>
                    </c:manualLayout>
                  </c15:layout>
                  <c15:dlblFieldTable/>
                  <c15:showDataLabelsRange val="0"/>
                </c:ext>
                <c:ext xmlns:c16="http://schemas.microsoft.com/office/drawing/2014/chart" uri="{C3380CC4-5D6E-409C-BE32-E72D297353CC}">
                  <c16:uniqueId val="{00000002-7881-4813-AA89-811E002FDE4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'Income Trajectories '!$A$2:$A$26</c:f>
              <c:numCache>
                <c:formatCode>General</c:formatCode>
                <c:ptCount val="2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numCache>
            </c:numRef>
          </c:cat>
          <c:val>
            <c:numRef>
              <c:f>'Income Trajectories '!$C$2:$C$26</c:f>
              <c:numCache>
                <c:formatCode>General</c:formatCode>
                <c:ptCount val="25"/>
                <c:pt idx="0">
                  <c:v>5391.4739272685092</c:v>
                </c:pt>
                <c:pt idx="1">
                  <c:v>5417.7892599356946</c:v>
                </c:pt>
                <c:pt idx="2">
                  <c:v>5500.0879885668801</c:v>
                </c:pt>
                <c:pt idx="3">
                  <c:v>5573.3300798385753</c:v>
                </c:pt>
                <c:pt idx="4">
                  <c:v>5619.9266786017397</c:v>
                </c:pt>
                <c:pt idx="5">
                  <c:v>5689.315140968155</c:v>
                </c:pt>
                <c:pt idx="6">
                  <c:v>5792.6397209423449</c:v>
                </c:pt>
                <c:pt idx="7">
                  <c:v>5850.5393915499899</c:v>
                </c:pt>
                <c:pt idx="8">
                  <c:v>5968.8562132495099</c:v>
                </c:pt>
                <c:pt idx="9">
                  <c:v>6079.6756938237304</c:v>
                </c:pt>
                <c:pt idx="10">
                  <c:v>6131.7800933662256</c:v>
                </c:pt>
                <c:pt idx="11">
                  <c:v>6288.9146855334448</c:v>
                </c:pt>
                <c:pt idx="12">
                  <c:v>6200.0023119818397</c:v>
                </c:pt>
                <c:pt idx="13">
                  <c:v>6083.7253530901053</c:v>
                </c:pt>
                <c:pt idx="14">
                  <c:v>6244.0636272957545</c:v>
                </c:pt>
                <c:pt idx="15">
                  <c:v>6211.8644371327246</c:v>
                </c:pt>
                <c:pt idx="16">
                  <c:v>6217.3740523236156</c:v>
                </c:pt>
                <c:pt idx="17">
                  <c:v>6215.7233408980846</c:v>
                </c:pt>
                <c:pt idx="18">
                  <c:v>6227.7198953709949</c:v>
                </c:pt>
                <c:pt idx="19">
                  <c:v>6231.7721756509054</c:v>
                </c:pt>
                <c:pt idx="20">
                  <c:v>6200.4345230926147</c:v>
                </c:pt>
                <c:pt idx="21">
                  <c:v>6163.8999803445604</c:v>
                </c:pt>
                <c:pt idx="22">
                  <c:v>6094.1118734603297</c:v>
                </c:pt>
                <c:pt idx="23">
                  <c:v>6083.627683261685</c:v>
                </c:pt>
                <c:pt idx="24">
                  <c:v>6026.2435367426997</c:v>
                </c:pt>
              </c:numCache>
            </c:numRef>
          </c:val>
          <c:smooth val="0"/>
          <c:extLst>
            <c:ext xmlns:c16="http://schemas.microsoft.com/office/drawing/2014/chart" uri="{C3380CC4-5D6E-409C-BE32-E72D297353CC}">
              <c16:uniqueId val="{00000003-7881-4813-AA89-811E002FDE44}"/>
            </c:ext>
          </c:extLst>
        </c:ser>
        <c:ser>
          <c:idx val="2"/>
          <c:order val="2"/>
          <c:tx>
            <c:strRef>
              <c:f>'Income Trajectories '!$D$1</c:f>
              <c:strCache>
                <c:ptCount val="1"/>
                <c:pt idx="0">
                  <c:v>Stable Below Min Wage</c:v>
                </c:pt>
              </c:strCache>
            </c:strRef>
          </c:tx>
          <c:spPr>
            <a:ln w="31750" cap="rnd">
              <a:solidFill>
                <a:schemeClr val="accent3"/>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4-7881-4813-AA89-811E002FDE44}"/>
                </c:ext>
              </c:extLst>
            </c:dLbl>
            <c:dLbl>
              <c:idx val="1"/>
              <c:delete val="1"/>
              <c:extLst>
                <c:ext xmlns:c15="http://schemas.microsoft.com/office/drawing/2012/chart" uri="{CE6537A1-D6FC-4f65-9D91-7224C49458BB}"/>
                <c:ext xmlns:c16="http://schemas.microsoft.com/office/drawing/2014/chart" uri="{C3380CC4-5D6E-409C-BE32-E72D297353CC}">
                  <c16:uniqueId val="{00000005-7881-4813-AA89-811E002FDE44}"/>
                </c:ext>
              </c:extLst>
            </c:dLbl>
            <c:dLbl>
              <c:idx val="2"/>
              <c:delete val="1"/>
              <c:extLst>
                <c:ext xmlns:c15="http://schemas.microsoft.com/office/drawing/2012/chart" uri="{CE6537A1-D6FC-4f65-9D91-7224C49458BB}"/>
                <c:ext xmlns:c16="http://schemas.microsoft.com/office/drawing/2014/chart" uri="{C3380CC4-5D6E-409C-BE32-E72D297353CC}">
                  <c16:uniqueId val="{00000006-7881-4813-AA89-811E002FDE44}"/>
                </c:ext>
              </c:extLst>
            </c:dLbl>
            <c:dLbl>
              <c:idx val="3"/>
              <c:delete val="1"/>
              <c:extLst>
                <c:ext xmlns:c15="http://schemas.microsoft.com/office/drawing/2012/chart" uri="{CE6537A1-D6FC-4f65-9D91-7224C49458BB}"/>
                <c:ext xmlns:c16="http://schemas.microsoft.com/office/drawing/2014/chart" uri="{C3380CC4-5D6E-409C-BE32-E72D297353CC}">
                  <c16:uniqueId val="{00000007-7881-4813-AA89-811E002FDE44}"/>
                </c:ext>
              </c:extLst>
            </c:dLbl>
            <c:dLbl>
              <c:idx val="4"/>
              <c:delete val="1"/>
              <c:extLst>
                <c:ext xmlns:c15="http://schemas.microsoft.com/office/drawing/2012/chart" uri="{CE6537A1-D6FC-4f65-9D91-7224C49458BB}"/>
                <c:ext xmlns:c16="http://schemas.microsoft.com/office/drawing/2014/chart" uri="{C3380CC4-5D6E-409C-BE32-E72D297353CC}">
                  <c16:uniqueId val="{00000008-7881-4813-AA89-811E002FDE44}"/>
                </c:ext>
              </c:extLst>
            </c:dLbl>
            <c:dLbl>
              <c:idx val="5"/>
              <c:delete val="1"/>
              <c:extLst>
                <c:ext xmlns:c15="http://schemas.microsoft.com/office/drawing/2012/chart" uri="{CE6537A1-D6FC-4f65-9D91-7224C49458BB}"/>
                <c:ext xmlns:c16="http://schemas.microsoft.com/office/drawing/2014/chart" uri="{C3380CC4-5D6E-409C-BE32-E72D297353CC}">
                  <c16:uniqueId val="{00000009-7881-4813-AA89-811E002FDE44}"/>
                </c:ext>
              </c:extLst>
            </c:dLbl>
            <c:dLbl>
              <c:idx val="6"/>
              <c:delete val="1"/>
              <c:extLst>
                <c:ext xmlns:c15="http://schemas.microsoft.com/office/drawing/2012/chart" uri="{CE6537A1-D6FC-4f65-9D91-7224C49458BB}"/>
                <c:ext xmlns:c16="http://schemas.microsoft.com/office/drawing/2014/chart" uri="{C3380CC4-5D6E-409C-BE32-E72D297353CC}">
                  <c16:uniqueId val="{0000000A-7881-4813-AA89-811E002FDE44}"/>
                </c:ext>
              </c:extLst>
            </c:dLbl>
            <c:dLbl>
              <c:idx val="7"/>
              <c:delete val="1"/>
              <c:extLst>
                <c:ext xmlns:c15="http://schemas.microsoft.com/office/drawing/2012/chart" uri="{CE6537A1-D6FC-4f65-9D91-7224C49458BB}"/>
                <c:ext xmlns:c16="http://schemas.microsoft.com/office/drawing/2014/chart" uri="{C3380CC4-5D6E-409C-BE32-E72D297353CC}">
                  <c16:uniqueId val="{0000000B-7881-4813-AA89-811E002FDE44}"/>
                </c:ext>
              </c:extLst>
            </c:dLbl>
            <c:dLbl>
              <c:idx val="8"/>
              <c:delete val="1"/>
              <c:extLst>
                <c:ext xmlns:c15="http://schemas.microsoft.com/office/drawing/2012/chart" uri="{CE6537A1-D6FC-4f65-9D91-7224C49458BB}"/>
                <c:ext xmlns:c16="http://schemas.microsoft.com/office/drawing/2014/chart" uri="{C3380CC4-5D6E-409C-BE32-E72D297353CC}">
                  <c16:uniqueId val="{0000000C-7881-4813-AA89-811E002FDE44}"/>
                </c:ext>
              </c:extLst>
            </c:dLbl>
            <c:dLbl>
              <c:idx val="9"/>
              <c:delete val="1"/>
              <c:extLst>
                <c:ext xmlns:c15="http://schemas.microsoft.com/office/drawing/2012/chart" uri="{CE6537A1-D6FC-4f65-9D91-7224C49458BB}"/>
                <c:ext xmlns:c16="http://schemas.microsoft.com/office/drawing/2014/chart" uri="{C3380CC4-5D6E-409C-BE32-E72D297353CC}">
                  <c16:uniqueId val="{0000000D-7881-4813-AA89-811E002FDE44}"/>
                </c:ext>
              </c:extLst>
            </c:dLbl>
            <c:dLbl>
              <c:idx val="10"/>
              <c:delete val="1"/>
              <c:extLst>
                <c:ext xmlns:c15="http://schemas.microsoft.com/office/drawing/2012/chart" uri="{CE6537A1-D6FC-4f65-9D91-7224C49458BB}"/>
                <c:ext xmlns:c16="http://schemas.microsoft.com/office/drawing/2014/chart" uri="{C3380CC4-5D6E-409C-BE32-E72D297353CC}">
                  <c16:uniqueId val="{0000000E-7881-4813-AA89-811E002FDE44}"/>
                </c:ext>
              </c:extLst>
            </c:dLbl>
            <c:dLbl>
              <c:idx val="11"/>
              <c:delete val="1"/>
              <c:extLst>
                <c:ext xmlns:c15="http://schemas.microsoft.com/office/drawing/2012/chart" uri="{CE6537A1-D6FC-4f65-9D91-7224C49458BB}"/>
                <c:ext xmlns:c16="http://schemas.microsoft.com/office/drawing/2014/chart" uri="{C3380CC4-5D6E-409C-BE32-E72D297353CC}">
                  <c16:uniqueId val="{0000000F-7881-4813-AA89-811E002FDE44}"/>
                </c:ext>
              </c:extLst>
            </c:dLbl>
            <c:dLbl>
              <c:idx val="12"/>
              <c:delete val="1"/>
              <c:extLst>
                <c:ext xmlns:c15="http://schemas.microsoft.com/office/drawing/2012/chart" uri="{CE6537A1-D6FC-4f65-9D91-7224C49458BB}"/>
                <c:ext xmlns:c16="http://schemas.microsoft.com/office/drawing/2014/chart" uri="{C3380CC4-5D6E-409C-BE32-E72D297353CC}">
                  <c16:uniqueId val="{00000010-7881-4813-AA89-811E002FDE44}"/>
                </c:ext>
              </c:extLst>
            </c:dLbl>
            <c:dLbl>
              <c:idx val="13"/>
              <c:delete val="1"/>
              <c:extLst>
                <c:ext xmlns:c15="http://schemas.microsoft.com/office/drawing/2012/chart" uri="{CE6537A1-D6FC-4f65-9D91-7224C49458BB}"/>
                <c:ext xmlns:c16="http://schemas.microsoft.com/office/drawing/2014/chart" uri="{C3380CC4-5D6E-409C-BE32-E72D297353CC}">
                  <c16:uniqueId val="{00000011-7881-4813-AA89-811E002FDE44}"/>
                </c:ext>
              </c:extLst>
            </c:dLbl>
            <c:dLbl>
              <c:idx val="14"/>
              <c:delete val="1"/>
              <c:extLst>
                <c:ext xmlns:c15="http://schemas.microsoft.com/office/drawing/2012/chart" uri="{CE6537A1-D6FC-4f65-9D91-7224C49458BB}"/>
                <c:ext xmlns:c16="http://schemas.microsoft.com/office/drawing/2014/chart" uri="{C3380CC4-5D6E-409C-BE32-E72D297353CC}">
                  <c16:uniqueId val="{00000012-7881-4813-AA89-811E002FDE44}"/>
                </c:ext>
              </c:extLst>
            </c:dLbl>
            <c:dLbl>
              <c:idx val="15"/>
              <c:delete val="1"/>
              <c:extLst>
                <c:ext xmlns:c15="http://schemas.microsoft.com/office/drawing/2012/chart" uri="{CE6537A1-D6FC-4f65-9D91-7224C49458BB}"/>
                <c:ext xmlns:c16="http://schemas.microsoft.com/office/drawing/2014/chart" uri="{C3380CC4-5D6E-409C-BE32-E72D297353CC}">
                  <c16:uniqueId val="{00000013-7881-4813-AA89-811E002FDE44}"/>
                </c:ext>
              </c:extLst>
            </c:dLbl>
            <c:dLbl>
              <c:idx val="16"/>
              <c:delete val="1"/>
              <c:extLst>
                <c:ext xmlns:c15="http://schemas.microsoft.com/office/drawing/2012/chart" uri="{CE6537A1-D6FC-4f65-9D91-7224C49458BB}"/>
                <c:ext xmlns:c16="http://schemas.microsoft.com/office/drawing/2014/chart" uri="{C3380CC4-5D6E-409C-BE32-E72D297353CC}">
                  <c16:uniqueId val="{00000014-7881-4813-AA89-811E002FDE44}"/>
                </c:ext>
              </c:extLst>
            </c:dLbl>
            <c:dLbl>
              <c:idx val="17"/>
              <c:delete val="1"/>
              <c:extLst>
                <c:ext xmlns:c15="http://schemas.microsoft.com/office/drawing/2012/chart" uri="{CE6537A1-D6FC-4f65-9D91-7224C49458BB}"/>
                <c:ext xmlns:c16="http://schemas.microsoft.com/office/drawing/2014/chart" uri="{C3380CC4-5D6E-409C-BE32-E72D297353CC}">
                  <c16:uniqueId val="{00000015-7881-4813-AA89-811E002FDE44}"/>
                </c:ext>
              </c:extLst>
            </c:dLbl>
            <c:dLbl>
              <c:idx val="18"/>
              <c:delete val="1"/>
              <c:extLst>
                <c:ext xmlns:c15="http://schemas.microsoft.com/office/drawing/2012/chart" uri="{CE6537A1-D6FC-4f65-9D91-7224C49458BB}"/>
                <c:ext xmlns:c16="http://schemas.microsoft.com/office/drawing/2014/chart" uri="{C3380CC4-5D6E-409C-BE32-E72D297353CC}">
                  <c16:uniqueId val="{00000016-7881-4813-AA89-811E002FDE44}"/>
                </c:ext>
              </c:extLst>
            </c:dLbl>
            <c:dLbl>
              <c:idx val="19"/>
              <c:delete val="1"/>
              <c:extLst>
                <c:ext xmlns:c15="http://schemas.microsoft.com/office/drawing/2012/chart" uri="{CE6537A1-D6FC-4f65-9D91-7224C49458BB}"/>
                <c:ext xmlns:c16="http://schemas.microsoft.com/office/drawing/2014/chart" uri="{C3380CC4-5D6E-409C-BE32-E72D297353CC}">
                  <c16:uniqueId val="{00000017-7881-4813-AA89-811E002FDE44}"/>
                </c:ext>
              </c:extLst>
            </c:dLbl>
            <c:dLbl>
              <c:idx val="20"/>
              <c:delete val="1"/>
              <c:extLst>
                <c:ext xmlns:c15="http://schemas.microsoft.com/office/drawing/2012/chart" uri="{CE6537A1-D6FC-4f65-9D91-7224C49458BB}"/>
                <c:ext xmlns:c16="http://schemas.microsoft.com/office/drawing/2014/chart" uri="{C3380CC4-5D6E-409C-BE32-E72D297353CC}">
                  <c16:uniqueId val="{00000018-7881-4813-AA89-811E002FDE44}"/>
                </c:ext>
              </c:extLst>
            </c:dLbl>
            <c:dLbl>
              <c:idx val="21"/>
              <c:delete val="1"/>
              <c:extLst>
                <c:ext xmlns:c15="http://schemas.microsoft.com/office/drawing/2012/chart" uri="{CE6537A1-D6FC-4f65-9D91-7224C49458BB}"/>
                <c:ext xmlns:c16="http://schemas.microsoft.com/office/drawing/2014/chart" uri="{C3380CC4-5D6E-409C-BE32-E72D297353CC}">
                  <c16:uniqueId val="{00000019-7881-4813-AA89-811E002FDE44}"/>
                </c:ext>
              </c:extLst>
            </c:dLbl>
            <c:dLbl>
              <c:idx val="22"/>
              <c:delete val="1"/>
              <c:extLst>
                <c:ext xmlns:c15="http://schemas.microsoft.com/office/drawing/2012/chart" uri="{CE6537A1-D6FC-4f65-9D91-7224C49458BB}"/>
                <c:ext xmlns:c16="http://schemas.microsoft.com/office/drawing/2014/chart" uri="{C3380CC4-5D6E-409C-BE32-E72D297353CC}">
                  <c16:uniqueId val="{0000001A-7881-4813-AA89-811E002FDE44}"/>
                </c:ext>
              </c:extLst>
            </c:dLbl>
            <c:dLbl>
              <c:idx val="23"/>
              <c:layout>
                <c:manualLayout>
                  <c:x val="2.3161627813315461E-2"/>
                  <c:y val="3.5882288126254163E-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2"/>
                        </a:solidFill>
                        <a:latin typeface="+mn-lt"/>
                        <a:ea typeface="+mn-ea"/>
                        <a:cs typeface="+mn-cs"/>
                      </a:defRPr>
                    </a:pPr>
                    <a:fld id="{9523688A-DD12-4AA2-A741-E57872EDDC39}" type="SERIESNAME">
                      <a:rPr lang="en-US" b="1">
                        <a:solidFill>
                          <a:schemeClr val="bg2">
                            <a:lumMod val="50000"/>
                          </a:schemeClr>
                        </a:solidFill>
                      </a:rPr>
                      <a:pPr>
                        <a:defRPr/>
                      </a:pPr>
                      <a:t>[SERIES NAME]</a:t>
                    </a:fld>
                    <a:endParaRPr lang="en-NZ"/>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2"/>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0.10611850994016597"/>
                      <c:h val="0.14346982192349744"/>
                    </c:manualLayout>
                  </c15:layout>
                  <c15:dlblFieldTable/>
                  <c15:showDataLabelsRange val="0"/>
                </c:ext>
                <c:ext xmlns:c16="http://schemas.microsoft.com/office/drawing/2014/chart" uri="{C3380CC4-5D6E-409C-BE32-E72D297353CC}">
                  <c16:uniqueId val="{0000001B-7881-4813-AA89-811E002FDE44}"/>
                </c:ext>
              </c:extLst>
            </c:dLbl>
            <c:dLbl>
              <c:idx val="24"/>
              <c:delete val="1"/>
              <c:extLst>
                <c:ext xmlns:c15="http://schemas.microsoft.com/office/drawing/2012/chart" uri="{CE6537A1-D6FC-4f65-9D91-7224C49458BB}"/>
                <c:ext xmlns:c16="http://schemas.microsoft.com/office/drawing/2014/chart" uri="{C3380CC4-5D6E-409C-BE32-E72D297353CC}">
                  <c16:uniqueId val="{0000001C-7881-4813-AA89-811E002FDE4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'Income Trajectories '!$A$2:$A$26</c:f>
              <c:numCache>
                <c:formatCode>General</c:formatCode>
                <c:ptCount val="2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numCache>
            </c:numRef>
          </c:cat>
          <c:val>
            <c:numRef>
              <c:f>'Income Trajectories '!$D$2:$D$26</c:f>
              <c:numCache>
                <c:formatCode>General</c:formatCode>
                <c:ptCount val="25"/>
                <c:pt idx="0">
                  <c:v>1602.7601534072651</c:v>
                </c:pt>
                <c:pt idx="1">
                  <c:v>1615.2242309470601</c:v>
                </c:pt>
                <c:pt idx="2">
                  <c:v>1594.889945501945</c:v>
                </c:pt>
                <c:pt idx="3">
                  <c:v>1543.3086794625851</c:v>
                </c:pt>
                <c:pt idx="4">
                  <c:v>1523.44285518893</c:v>
                </c:pt>
                <c:pt idx="5">
                  <c:v>1470.5476500966702</c:v>
                </c:pt>
                <c:pt idx="6">
                  <c:v>1394.463904439225</c:v>
                </c:pt>
                <c:pt idx="7">
                  <c:v>1389.0316660575149</c:v>
                </c:pt>
                <c:pt idx="8">
                  <c:v>1305.7355541424049</c:v>
                </c:pt>
                <c:pt idx="9">
                  <c:v>1231.4739116014598</c:v>
                </c:pt>
                <c:pt idx="10">
                  <c:v>1156.64626270606</c:v>
                </c:pt>
                <c:pt idx="11">
                  <c:v>930.97628867625394</c:v>
                </c:pt>
                <c:pt idx="12">
                  <c:v>932.03330834118401</c:v>
                </c:pt>
                <c:pt idx="13">
                  <c:v>1187.4939987760249</c:v>
                </c:pt>
                <c:pt idx="14">
                  <c:v>1376.7936687419401</c:v>
                </c:pt>
                <c:pt idx="15">
                  <c:v>1419.54478110729</c:v>
                </c:pt>
                <c:pt idx="16">
                  <c:v>1501.7198474213301</c:v>
                </c:pt>
                <c:pt idx="17">
                  <c:v>1578.3394649852651</c:v>
                </c:pt>
                <c:pt idx="18">
                  <c:v>1690.1272631884599</c:v>
                </c:pt>
                <c:pt idx="19">
                  <c:v>1662.2912108072951</c:v>
                </c:pt>
                <c:pt idx="20">
                  <c:v>1727.71877683</c:v>
                </c:pt>
                <c:pt idx="21">
                  <c:v>1758.4585861246351</c:v>
                </c:pt>
                <c:pt idx="22">
                  <c:v>1770.8052152151149</c:v>
                </c:pt>
                <c:pt idx="23">
                  <c:v>1818.9660417494349</c:v>
                </c:pt>
                <c:pt idx="24">
                  <c:v>1828.5134175983649</c:v>
                </c:pt>
              </c:numCache>
            </c:numRef>
          </c:val>
          <c:smooth val="0"/>
          <c:extLst>
            <c:ext xmlns:c16="http://schemas.microsoft.com/office/drawing/2014/chart" uri="{C3380CC4-5D6E-409C-BE32-E72D297353CC}">
              <c16:uniqueId val="{0000001D-7881-4813-AA89-811E002FDE44}"/>
            </c:ext>
          </c:extLst>
        </c:ser>
        <c:ser>
          <c:idx val="3"/>
          <c:order val="3"/>
          <c:tx>
            <c:strRef>
              <c:f>'Income Trajectories '!$E$1</c:f>
              <c:strCache>
                <c:ptCount val="1"/>
                <c:pt idx="0">
                  <c:v>Minimum Wage Income</c:v>
                </c:pt>
              </c:strCache>
            </c:strRef>
          </c:tx>
          <c:spPr>
            <a:ln w="12700" cap="rnd">
              <a:solidFill>
                <a:srgbClr val="C00000"/>
              </a:solidFill>
              <a:prstDash val="dash"/>
              <a:round/>
            </a:ln>
            <a:effectLst/>
          </c:spPr>
          <c:marker>
            <c:symbol val="none"/>
          </c:marker>
          <c:dLbls>
            <c:dLbl>
              <c:idx val="24"/>
              <c:tx>
                <c:rich>
                  <a:bodyPr rot="0" spcFirstLastPara="1" vertOverflow="ellipsis" vert="horz" wrap="square" lIns="38100" tIns="19050" rIns="38100" bIns="19050" anchor="ctr" anchorCtr="1">
                    <a:noAutofit/>
                  </a:bodyPr>
                  <a:lstStyle/>
                  <a:p>
                    <a:pPr>
                      <a:defRPr sz="900" b="0" i="0" u="none" strike="noStrike" kern="1200" baseline="0">
                        <a:solidFill>
                          <a:schemeClr val="tx2"/>
                        </a:solidFill>
                        <a:latin typeface="+mn-lt"/>
                        <a:ea typeface="+mn-ea"/>
                        <a:cs typeface="+mn-cs"/>
                      </a:defRPr>
                    </a:pPr>
                    <a:fld id="{109B519E-2442-4868-AE31-B2B340CF87FA}" type="SERIESNAME">
                      <a:rPr lang="en-US" b="1">
                        <a:solidFill>
                          <a:srgbClr val="C00000"/>
                        </a:solidFill>
                      </a:rPr>
                      <a:pPr>
                        <a:defRPr/>
                      </a:pPr>
                      <a:t>[SERIES NAME]</a:t>
                    </a:fld>
                    <a:endParaRPr lang="en-NZ"/>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2"/>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0.13985818055549698"/>
                      <c:h val="0.14492513253361575"/>
                    </c:manualLayout>
                  </c15:layout>
                  <c15:dlblFieldTable/>
                  <c15:showDataLabelsRange val="0"/>
                </c:ext>
                <c:ext xmlns:c16="http://schemas.microsoft.com/office/drawing/2014/chart" uri="{C3380CC4-5D6E-409C-BE32-E72D297353CC}">
                  <c16:uniqueId val="{0000001E-7881-4813-AA89-811E002FDE4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'Income Trajectories '!$A$2:$A$26</c:f>
              <c:numCache>
                <c:formatCode>General</c:formatCode>
                <c:ptCount val="2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numCache>
            </c:numRef>
          </c:cat>
          <c:val>
            <c:numRef>
              <c:f>'Income Trajectories '!$E$2:$E$26</c:f>
              <c:numCache>
                <c:formatCode>General</c:formatCode>
                <c:ptCount val="25"/>
                <c:pt idx="0">
                  <c:v>2640</c:v>
                </c:pt>
                <c:pt idx="1">
                  <c:v>2640</c:v>
                </c:pt>
                <c:pt idx="2">
                  <c:v>2640</c:v>
                </c:pt>
                <c:pt idx="3">
                  <c:v>2640</c:v>
                </c:pt>
                <c:pt idx="4">
                  <c:v>2640</c:v>
                </c:pt>
                <c:pt idx="5">
                  <c:v>2640</c:v>
                </c:pt>
                <c:pt idx="6">
                  <c:v>2640</c:v>
                </c:pt>
                <c:pt idx="7">
                  <c:v>2640</c:v>
                </c:pt>
                <c:pt idx="8">
                  <c:v>2640</c:v>
                </c:pt>
                <c:pt idx="9">
                  <c:v>2640</c:v>
                </c:pt>
                <c:pt idx="10">
                  <c:v>2640</c:v>
                </c:pt>
                <c:pt idx="11">
                  <c:v>2640</c:v>
                </c:pt>
                <c:pt idx="12">
                  <c:v>2640</c:v>
                </c:pt>
                <c:pt idx="13">
                  <c:v>2640</c:v>
                </c:pt>
                <c:pt idx="14">
                  <c:v>2640</c:v>
                </c:pt>
                <c:pt idx="15">
                  <c:v>2640</c:v>
                </c:pt>
                <c:pt idx="16">
                  <c:v>2640</c:v>
                </c:pt>
                <c:pt idx="17">
                  <c:v>2640</c:v>
                </c:pt>
                <c:pt idx="18">
                  <c:v>2640</c:v>
                </c:pt>
                <c:pt idx="19">
                  <c:v>2640</c:v>
                </c:pt>
                <c:pt idx="20">
                  <c:v>2640</c:v>
                </c:pt>
                <c:pt idx="21">
                  <c:v>2640</c:v>
                </c:pt>
                <c:pt idx="22">
                  <c:v>2640</c:v>
                </c:pt>
                <c:pt idx="23">
                  <c:v>2640</c:v>
                </c:pt>
                <c:pt idx="24">
                  <c:v>2640</c:v>
                </c:pt>
              </c:numCache>
            </c:numRef>
          </c:val>
          <c:smooth val="0"/>
          <c:extLst>
            <c:ext xmlns:c16="http://schemas.microsoft.com/office/drawing/2014/chart" uri="{C3380CC4-5D6E-409C-BE32-E72D297353CC}">
              <c16:uniqueId val="{0000001F-7881-4813-AA89-811E002FDE44}"/>
            </c:ext>
          </c:extLst>
        </c:ser>
        <c:dLbls>
          <c:showLegendKey val="0"/>
          <c:showVal val="0"/>
          <c:showCatName val="0"/>
          <c:showSerName val="0"/>
          <c:showPercent val="0"/>
          <c:showBubbleSize val="0"/>
        </c:dLbls>
        <c:smooth val="0"/>
        <c:axId val="749956792"/>
        <c:axId val="749951872"/>
      </c:lineChart>
      <c:catAx>
        <c:axId val="749956792"/>
        <c:scaling>
          <c:orientation val="minMax"/>
        </c:scaling>
        <c:delete val="0"/>
        <c:axPos val="b"/>
        <c:minorGridlines>
          <c:spPr>
            <a:ln>
              <a:solidFill>
                <a:schemeClr val="tx2">
                  <a:lumMod val="5000"/>
                  <a:lumOff val="95000"/>
                </a:schemeClr>
              </a:solidFill>
            </a:ln>
            <a:effectLst/>
          </c:spPr>
        </c:minorGridlines>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NZ" sz="1050" b="0" dirty="0"/>
                  <a:t>Month Relative to Birth</a:t>
                </a:r>
              </a:p>
            </c:rich>
          </c:tx>
          <c:layout>
            <c:manualLayout>
              <c:xMode val="edge"/>
              <c:yMode val="edge"/>
              <c:x val="0.42959830866807613"/>
              <c:y val="0.95369192261563318"/>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749951872"/>
        <c:crosses val="autoZero"/>
        <c:auto val="1"/>
        <c:lblAlgn val="ctr"/>
        <c:lblOffset val="100"/>
        <c:noMultiLvlLbl val="0"/>
      </c:catAx>
      <c:valAx>
        <c:axId val="749951872"/>
        <c:scaling>
          <c:orientation val="minMax"/>
        </c:scaling>
        <c:delete val="0"/>
        <c:axPos val="l"/>
        <c:majorGridlines>
          <c:spPr>
            <a:ln w="9525" cap="flat" cmpd="sng" algn="ctr">
              <a:solidFill>
                <a:schemeClr val="tx2">
                  <a:lumMod val="15000"/>
                  <a:lumOff val="85000"/>
                </a:schemeClr>
              </a:solidFill>
              <a:round/>
            </a:ln>
            <a:effectLst/>
          </c:spPr>
        </c:majorGridlines>
        <c:minorGridlines>
          <c:spPr>
            <a:ln>
              <a:solidFill>
                <a:schemeClr val="tx2">
                  <a:lumMod val="5000"/>
                  <a:lumOff val="95000"/>
                </a:schemeClr>
              </a:solidFill>
            </a:ln>
            <a:effectLst/>
          </c:spPr>
        </c:min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NZ" sz="1050" b="0" dirty="0"/>
                  <a:t>Monthly Income (NZD)</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749956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percentStacked"/>
        <c:varyColors val="0"/>
        <c:ser>
          <c:idx val="0"/>
          <c:order val="0"/>
          <c:tx>
            <c:strRef>
              <c:f>'Eligibility for PPL'!$B$12</c:f>
              <c:strCache>
                <c:ptCount val="1"/>
                <c:pt idx="0">
                  <c:v>Two Weeks Leave</c:v>
                </c:pt>
              </c:strCache>
            </c:strRef>
          </c:tx>
          <c:spPr>
            <a:solidFill>
              <a:schemeClr val="accent2">
                <a:shade val="58000"/>
              </a:schemeClr>
            </a:solidFill>
            <a:ln>
              <a:noFill/>
            </a:ln>
            <a:effectLst/>
          </c:spPr>
          <c:invertIfNegative val="0"/>
          <c:dPt>
            <c:idx val="0"/>
            <c:invertIfNegative val="0"/>
            <c:bubble3D val="0"/>
            <c:spPr>
              <a:solidFill>
                <a:schemeClr val="accent5">
                  <a:lumMod val="75000"/>
                </a:schemeClr>
              </a:solidFill>
              <a:ln>
                <a:noFill/>
              </a:ln>
              <a:effectLst/>
            </c:spPr>
            <c:extLst>
              <c:ext xmlns:c16="http://schemas.microsoft.com/office/drawing/2014/chart" uri="{C3380CC4-5D6E-409C-BE32-E72D297353CC}">
                <c16:uniqueId val="{00000001-9DA0-43E3-8D7E-DF8A0BE7847D}"/>
              </c:ext>
            </c:extLst>
          </c:dPt>
          <c:dLbls>
            <c:dLbl>
              <c:idx val="1"/>
              <c:tx>
                <c:rich>
                  <a:bodyPr/>
                  <a:lstStyle/>
                  <a:p>
                    <a:r>
                      <a:rPr lang="en-US" baseline="0" dirty="0"/>
                      <a:t> </a:t>
                    </a:r>
                    <a:fld id="{9D60E081-B9ED-48FD-93CB-53B899521BC9}" type="VALUE">
                      <a:rPr lang="en-US" baseline="0"/>
                      <a:pPr/>
                      <a:t>[VALUE]</a:t>
                    </a:fld>
                    <a:endParaRPr lang="en-US" baseline="0" dirty="0"/>
                  </a:p>
                </c:rich>
              </c:tx>
              <c:dLblPos val="ct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DA0-43E3-8D7E-DF8A0BE7847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'Eligibility for PPL'!$A$13:$A$14</c:f>
              <c:strCache>
                <c:ptCount val="2"/>
                <c:pt idx="0">
                  <c:v>Rest of NZ</c:v>
                </c:pt>
                <c:pt idx="1">
                  <c:v>South Auckland</c:v>
                </c:pt>
              </c:strCache>
            </c:strRef>
          </c:cat>
          <c:val>
            <c:numRef>
              <c:f>'Eligibility for PPL'!$B$13:$B$14</c:f>
              <c:numCache>
                <c:formatCode>0.00%</c:formatCode>
                <c:ptCount val="2"/>
                <c:pt idx="0">
                  <c:v>0.48657178217821784</c:v>
                </c:pt>
                <c:pt idx="1">
                  <c:v>0.42909987669543775</c:v>
                </c:pt>
              </c:numCache>
            </c:numRef>
          </c:val>
          <c:extLst>
            <c:ext xmlns:c16="http://schemas.microsoft.com/office/drawing/2014/chart" uri="{C3380CC4-5D6E-409C-BE32-E72D297353CC}">
              <c16:uniqueId val="{00000003-9DA0-43E3-8D7E-DF8A0BE7847D}"/>
            </c:ext>
          </c:extLst>
        </c:ser>
        <c:ser>
          <c:idx val="1"/>
          <c:order val="1"/>
          <c:tx>
            <c:strRef>
              <c:f>'Eligibility for PPL'!$C$12</c:f>
              <c:strCache>
                <c:ptCount val="1"/>
                <c:pt idx="0">
                  <c:v>One Week Leave</c:v>
                </c:pt>
              </c:strCache>
            </c:strRef>
          </c:tx>
          <c:spPr>
            <a:solidFill>
              <a:schemeClr val="accent2">
                <a:shade val="86000"/>
              </a:schemeClr>
            </a:soli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5-9DA0-43E3-8D7E-DF8A0BE7847D}"/>
              </c:ext>
            </c:extLst>
          </c:dPt>
          <c:dLbls>
            <c:dLbl>
              <c:idx val="1"/>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fld id="{65675AEB-035D-4F2C-A1CD-5AB78946C438}" type="VALUE">
                      <a:rPr lang="en-US" sz="1000" baseline="0" smtClean="0"/>
                      <a:pPr>
                        <a:defRPr sz="1000"/>
                      </a:pPr>
                      <a:t>[VALUE]</a:t>
                    </a:fld>
                    <a:endParaRPr lang="en-NZ"/>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layout>
                    <c:manualLayout>
                      <c:w val="0.12498013846328455"/>
                      <c:h val="0.11714790807307013"/>
                    </c:manualLayout>
                  </c15:layout>
                  <c15:dlblFieldTable/>
                  <c15:showDataLabelsRange val="0"/>
                </c:ext>
                <c:ext xmlns:c16="http://schemas.microsoft.com/office/drawing/2014/chart" uri="{C3380CC4-5D6E-409C-BE32-E72D297353CC}">
                  <c16:uniqueId val="{00000006-9DA0-43E3-8D7E-DF8A0BE7847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'Eligibility for PPL'!$A$13:$A$14</c:f>
              <c:strCache>
                <c:ptCount val="2"/>
                <c:pt idx="0">
                  <c:v>Rest of NZ</c:v>
                </c:pt>
                <c:pt idx="1">
                  <c:v>South Auckland</c:v>
                </c:pt>
              </c:strCache>
            </c:strRef>
          </c:cat>
          <c:val>
            <c:numRef>
              <c:f>'Eligibility for PPL'!$C$13:$C$14</c:f>
              <c:numCache>
                <c:formatCode>0.00%</c:formatCode>
                <c:ptCount val="2"/>
                <c:pt idx="0">
                  <c:v>0.10853960396039604</c:v>
                </c:pt>
                <c:pt idx="1">
                  <c:v>0.11220715166461159</c:v>
                </c:pt>
              </c:numCache>
            </c:numRef>
          </c:val>
          <c:extLst>
            <c:ext xmlns:c16="http://schemas.microsoft.com/office/drawing/2014/chart" uri="{C3380CC4-5D6E-409C-BE32-E72D297353CC}">
              <c16:uniqueId val="{00000007-9DA0-43E3-8D7E-DF8A0BE7847D}"/>
            </c:ext>
          </c:extLst>
        </c:ser>
        <c:ser>
          <c:idx val="2"/>
          <c:order val="2"/>
          <c:tx>
            <c:strRef>
              <c:f>'Eligibility for PPL'!$D$12</c:f>
              <c:strCache>
                <c:ptCount val="1"/>
                <c:pt idx="0">
                  <c:v>No Leave available</c:v>
                </c:pt>
              </c:strCache>
            </c:strRef>
          </c:tx>
          <c:spPr>
            <a:solidFill>
              <a:schemeClr val="accent2">
                <a:tint val="86000"/>
              </a:schemeClr>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9-9DA0-43E3-8D7E-DF8A0BE7847D}"/>
              </c:ext>
            </c:extLst>
          </c:dPt>
          <c:dLbls>
            <c:dLbl>
              <c:idx val="1"/>
              <c:numFmt formatCode="0%" sourceLinked="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17854954034729315"/>
                      <c:h val="0.15250441956393637"/>
                    </c:manualLayout>
                  </c15:layout>
                </c:ext>
                <c:ext xmlns:c16="http://schemas.microsoft.com/office/drawing/2014/chart" uri="{C3380CC4-5D6E-409C-BE32-E72D297353CC}">
                  <c16:uniqueId val="{0000000A-9DA0-43E3-8D7E-DF8A0BE7847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'Eligibility for PPL'!$A$13:$A$14</c:f>
              <c:strCache>
                <c:ptCount val="2"/>
                <c:pt idx="0">
                  <c:v>Rest of NZ</c:v>
                </c:pt>
                <c:pt idx="1">
                  <c:v>South Auckland</c:v>
                </c:pt>
              </c:strCache>
            </c:strRef>
          </c:cat>
          <c:val>
            <c:numRef>
              <c:f>'Eligibility for PPL'!$D$13:$D$14</c:f>
              <c:numCache>
                <c:formatCode>0.00%</c:formatCode>
                <c:ptCount val="2"/>
                <c:pt idx="0">
                  <c:v>0.1224009900990099</c:v>
                </c:pt>
                <c:pt idx="1">
                  <c:v>0.15474722564734894</c:v>
                </c:pt>
              </c:numCache>
            </c:numRef>
          </c:val>
          <c:extLst>
            <c:ext xmlns:c16="http://schemas.microsoft.com/office/drawing/2014/chart" uri="{C3380CC4-5D6E-409C-BE32-E72D297353CC}">
              <c16:uniqueId val="{0000000B-9DA0-43E3-8D7E-DF8A0BE7847D}"/>
            </c:ext>
          </c:extLst>
        </c:ser>
        <c:ser>
          <c:idx val="3"/>
          <c:order val="3"/>
          <c:tx>
            <c:strRef>
              <c:f>'Eligibility for PPL'!$E$12</c:f>
              <c:strCache>
                <c:ptCount val="1"/>
                <c:pt idx="0">
                  <c:v>Not earning wages</c:v>
                </c:pt>
              </c:strCache>
            </c:strRef>
          </c:tx>
          <c:spPr>
            <a:solidFill>
              <a:schemeClr val="accent2">
                <a:tint val="58000"/>
              </a:schemeClr>
            </a:solidFill>
            <a:ln>
              <a:noFill/>
            </a:ln>
            <a:effectLst/>
          </c:spPr>
          <c:invertIfNegative val="0"/>
          <c:dPt>
            <c:idx val="0"/>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D-9DA0-43E3-8D7E-DF8A0BE7847D}"/>
              </c:ext>
            </c:extLst>
          </c:dPt>
          <c:dLbls>
            <c:dLbl>
              <c:idx val="1"/>
              <c:numFmt formatCode="0%" sourceLinked="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0076050248570815"/>
                      <c:h val="0.10143390296601847"/>
                    </c:manualLayout>
                  </c15:layout>
                </c:ext>
                <c:ext xmlns:c16="http://schemas.microsoft.com/office/drawing/2014/chart" uri="{C3380CC4-5D6E-409C-BE32-E72D297353CC}">
                  <c16:uniqueId val="{0000000E-9DA0-43E3-8D7E-DF8A0BE7847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'Eligibility for PPL'!$A$13:$A$14</c:f>
              <c:strCache>
                <c:ptCount val="2"/>
                <c:pt idx="0">
                  <c:v>Rest of NZ</c:v>
                </c:pt>
                <c:pt idx="1">
                  <c:v>South Auckland</c:v>
                </c:pt>
              </c:strCache>
            </c:strRef>
          </c:cat>
          <c:val>
            <c:numRef>
              <c:f>'Eligibility for PPL'!$E$13:$E$14</c:f>
              <c:numCache>
                <c:formatCode>0.00%</c:formatCode>
                <c:ptCount val="2"/>
                <c:pt idx="0">
                  <c:v>0.28248762376237624</c:v>
                </c:pt>
                <c:pt idx="1">
                  <c:v>0.30394574599260171</c:v>
                </c:pt>
              </c:numCache>
            </c:numRef>
          </c:val>
          <c:extLst>
            <c:ext xmlns:c16="http://schemas.microsoft.com/office/drawing/2014/chart" uri="{C3380CC4-5D6E-409C-BE32-E72D297353CC}">
              <c16:uniqueId val="{0000000F-9DA0-43E3-8D7E-DF8A0BE7847D}"/>
            </c:ext>
          </c:extLst>
        </c:ser>
        <c:dLbls>
          <c:showLegendKey val="0"/>
          <c:showVal val="1"/>
          <c:showCatName val="0"/>
          <c:showSerName val="0"/>
          <c:showPercent val="0"/>
          <c:showBubbleSize val="0"/>
        </c:dLbls>
        <c:gapWidth val="150"/>
        <c:overlap val="100"/>
        <c:axId val="749937112"/>
        <c:axId val="749943016"/>
      </c:barChart>
      <c:catAx>
        <c:axId val="749937112"/>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749943016"/>
        <c:crosses val="autoZero"/>
        <c:auto val="1"/>
        <c:lblAlgn val="ctr"/>
        <c:lblOffset val="100"/>
        <c:noMultiLvlLbl val="0"/>
      </c:catAx>
      <c:valAx>
        <c:axId val="749943016"/>
        <c:scaling>
          <c:orientation val="minMax"/>
        </c:scaling>
        <c:delete val="1"/>
        <c:axPos val="b"/>
        <c:numFmt formatCode="0%" sourceLinked="1"/>
        <c:majorTickMark val="none"/>
        <c:minorTickMark val="none"/>
        <c:tickLblPos val="nextTo"/>
        <c:crossAx val="749937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0.49458</cdr:x>
      <cdr:y>0.03354</cdr:y>
    </cdr:from>
    <cdr:to>
      <cdr:x>0.49458</cdr:x>
      <cdr:y>0.90455</cdr:y>
    </cdr:to>
    <cdr:cxnSp macro="">
      <cdr:nvCxnSpPr>
        <cdr:cNvPr id="2" name="Straight Connector 1" descr="Month of Birth&#10;">
          <a:extLst xmlns:a="http://schemas.openxmlformats.org/drawingml/2006/main">
            <a:ext uri="{FF2B5EF4-FFF2-40B4-BE49-F238E27FC236}">
              <a16:creationId xmlns:a16="http://schemas.microsoft.com/office/drawing/2014/main" id="{2425FC9F-48D4-44FE-8FA5-094C0312E6EC}"/>
            </a:ext>
            <a:ext uri="{C183D7F6-B498-43B3-948B-1728B52AA6E4}">
              <adec:decorative xmlns:adec="http://schemas.microsoft.com/office/drawing/2017/decorative" val="0"/>
            </a:ext>
          </a:extLst>
        </cdr:cNvPr>
        <cdr:cNvCxnSpPr/>
      </cdr:nvCxnSpPr>
      <cdr:spPr>
        <a:xfrm xmlns:a="http://schemas.openxmlformats.org/drawingml/2006/main" flipV="1">
          <a:off x="4548032" y="160656"/>
          <a:ext cx="0" cy="4171951"/>
        </a:xfrm>
        <a:prstGeom xmlns:a="http://schemas.openxmlformats.org/drawingml/2006/main" prst="line">
          <a:avLst/>
        </a:prstGeom>
        <a:ln xmlns:a="http://schemas.openxmlformats.org/drawingml/2006/main" w="22225">
          <a:solidFill>
            <a:schemeClr val="accent2"/>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0.51228</cdr:x>
      <cdr:y>0.04007</cdr:y>
    </cdr:from>
    <cdr:to>
      <cdr:x>0.51228</cdr:x>
      <cdr:y>0.88766</cdr:y>
    </cdr:to>
    <cdr:cxnSp macro="">
      <cdr:nvCxnSpPr>
        <cdr:cNvPr id="2" name="Straight Connector 1" descr="Month of Birth&#10;">
          <a:extLst xmlns:a="http://schemas.openxmlformats.org/drawingml/2006/main">
            <a:ext uri="{FF2B5EF4-FFF2-40B4-BE49-F238E27FC236}">
              <a16:creationId xmlns:a16="http://schemas.microsoft.com/office/drawing/2014/main" id="{6BB61D26-EBA9-40C1-A306-78872E3E517D}"/>
            </a:ext>
            <a:ext uri="{C183D7F6-B498-43B3-948B-1728B52AA6E4}">
              <adec:decorative xmlns:adec="http://schemas.microsoft.com/office/drawing/2017/decorative" val="0"/>
            </a:ext>
          </a:extLst>
        </cdr:cNvPr>
        <cdr:cNvCxnSpPr/>
      </cdr:nvCxnSpPr>
      <cdr:spPr>
        <a:xfrm xmlns:a="http://schemas.openxmlformats.org/drawingml/2006/main" flipV="1">
          <a:off x="4450035" y="171301"/>
          <a:ext cx="0" cy="3623053"/>
        </a:xfrm>
        <a:prstGeom xmlns:a="http://schemas.openxmlformats.org/drawingml/2006/main" prst="line">
          <a:avLst/>
        </a:prstGeom>
        <a:ln xmlns:a="http://schemas.openxmlformats.org/drawingml/2006/main" w="22225">
          <a:solidFill>
            <a:schemeClr val="accent2"/>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0.53471</cdr:x>
      <cdr:y>0.63117</cdr:y>
    </cdr:from>
    <cdr:to>
      <cdr:x>0.74066</cdr:x>
      <cdr:y>0.83041</cdr:y>
    </cdr:to>
    <cdr:sp macro="" textlink="">
      <cdr:nvSpPr>
        <cdr:cNvPr id="2" name="Rectangle 1">
          <a:extLst xmlns:a="http://schemas.openxmlformats.org/drawingml/2006/main">
            <a:ext uri="{FF2B5EF4-FFF2-40B4-BE49-F238E27FC236}">
              <a16:creationId xmlns:a16="http://schemas.microsoft.com/office/drawing/2014/main" id="{1292207B-B332-4608-A275-161C3A723F1B}"/>
            </a:ext>
          </a:extLst>
        </cdr:cNvPr>
        <cdr:cNvSpPr/>
      </cdr:nvSpPr>
      <cdr:spPr>
        <a:xfrm xmlns:a="http://schemas.openxmlformats.org/drawingml/2006/main">
          <a:off x="5621087" y="2420789"/>
          <a:ext cx="2165046" cy="764166"/>
        </a:xfrm>
        <a:prstGeom xmlns:a="http://schemas.openxmlformats.org/drawingml/2006/main" prst="rect">
          <a:avLst/>
        </a:prstGeom>
        <a:noFill xmlns:a="http://schemas.openxmlformats.org/drawingml/2006/main"/>
        <a:ln xmlns:a="http://schemas.openxmlformats.org/drawingml/2006/main" w="28575">
          <a:solidFill>
            <a:schemeClr val="accent1">
              <a:lumMod val="75000"/>
            </a:schemeClr>
          </a:solidFill>
          <a:prstDash val="dash"/>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endParaRPr lang="en-NZ" dirty="0">
            <a:solidFill>
              <a:srgbClr val="002060"/>
            </a:solidFill>
            <a:highlight>
              <a:srgbClr val="000080"/>
            </a:highligh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D96942-EFDF-E44F-9440-B3364B18C4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4B9FD66-5938-6647-8514-A15E428D1A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A00EF6-8E33-EE4A-9910-BCB703D26C10}" type="datetimeFigureOut">
              <a:rPr lang="en-US" smtClean="0"/>
              <a:t>5/31/2021</a:t>
            </a:fld>
            <a:endParaRPr lang="en-US"/>
          </a:p>
        </p:txBody>
      </p:sp>
      <p:sp>
        <p:nvSpPr>
          <p:cNvPr id="4" name="Footer Placeholder 3">
            <a:extLst>
              <a:ext uri="{FF2B5EF4-FFF2-40B4-BE49-F238E27FC236}">
                <a16:creationId xmlns:a16="http://schemas.microsoft.com/office/drawing/2014/main" id="{1CF18C5C-8B07-0D42-B0EF-4D82F12CE6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251F0F4-B62B-6D4E-A32C-ACD44808A8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3FEE18-147D-1A4A-9EA7-99A3EA7C2BFF}" type="slidenum">
              <a:rPr lang="en-US" smtClean="0"/>
              <a:t>‹#›</a:t>
            </a:fld>
            <a:endParaRPr lang="en-US"/>
          </a:p>
        </p:txBody>
      </p:sp>
    </p:spTree>
    <p:extLst>
      <p:ext uri="{BB962C8B-B14F-4D97-AF65-F5344CB8AC3E}">
        <p14:creationId xmlns:p14="http://schemas.microsoft.com/office/powerpoint/2010/main" val="4099374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6B1CC9-1DB3-FC4C-9684-1EA67E5C0E17}" type="datetimeFigureOut">
              <a:rPr lang="en-US" smtClean="0"/>
              <a:t>5/31/2021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E1C8E-471C-D34D-BF9E-F4CCC3BF81CD}" type="slidenum">
              <a:rPr lang="en-US" smtClean="0"/>
              <a:t>‹#›</a:t>
            </a:fld>
            <a:endParaRPr lang="en-US"/>
          </a:p>
        </p:txBody>
      </p:sp>
    </p:spTree>
    <p:extLst>
      <p:ext uri="{BB962C8B-B14F-4D97-AF65-F5344CB8AC3E}">
        <p14:creationId xmlns:p14="http://schemas.microsoft.com/office/powerpoint/2010/main" val="3604719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Pattern persists over time</a:t>
            </a:r>
          </a:p>
        </p:txBody>
      </p:sp>
      <p:sp>
        <p:nvSpPr>
          <p:cNvPr id="4" name="Slide Number Placeholder 3"/>
          <p:cNvSpPr>
            <a:spLocks noGrp="1"/>
          </p:cNvSpPr>
          <p:nvPr>
            <p:ph type="sldNum" sz="quarter" idx="5"/>
          </p:nvPr>
        </p:nvSpPr>
        <p:spPr/>
        <p:txBody>
          <a:bodyPr/>
          <a:lstStyle/>
          <a:p>
            <a:fld id="{AD0E1C8E-471C-D34D-BF9E-F4CCC3BF81CD}" type="slidenum">
              <a:rPr lang="en-US" smtClean="0"/>
              <a:t>2</a:t>
            </a:fld>
            <a:endParaRPr lang="en-US"/>
          </a:p>
        </p:txBody>
      </p:sp>
    </p:spTree>
    <p:extLst>
      <p:ext uri="{BB962C8B-B14F-4D97-AF65-F5344CB8AC3E}">
        <p14:creationId xmlns:p14="http://schemas.microsoft.com/office/powerpoint/2010/main" val="3173897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AD0E1C8E-471C-D34D-BF9E-F4CCC3BF81CD}" type="slidenum">
              <a:rPr lang="en-US" smtClean="0"/>
              <a:t>4</a:t>
            </a:fld>
            <a:endParaRPr lang="en-US"/>
          </a:p>
        </p:txBody>
      </p:sp>
    </p:spTree>
    <p:extLst>
      <p:ext uri="{BB962C8B-B14F-4D97-AF65-F5344CB8AC3E}">
        <p14:creationId xmlns:p14="http://schemas.microsoft.com/office/powerpoint/2010/main" val="29605269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170E721-4838-504A-AA97-BF2B9F11E338}"/>
              </a:ext>
            </a:extLst>
          </p:cNvPr>
          <p:cNvSpPr>
            <a:spLocks noGrp="1"/>
          </p:cNvSpPr>
          <p:nvPr>
            <p:ph type="body" sz="quarter" idx="12" hasCustomPrompt="1"/>
          </p:nvPr>
        </p:nvSpPr>
        <p:spPr>
          <a:xfrm>
            <a:off x="752700" y="3158173"/>
            <a:ext cx="6257925" cy="341863"/>
          </a:xfrm>
          <a:prstGeom prst="rect">
            <a:avLst/>
          </a:prstGeom>
        </p:spPr>
        <p:txBody>
          <a:bodyPr>
            <a:noAutofit/>
          </a:bodyPr>
          <a:lstStyle>
            <a:lvl1pPr marL="0" indent="0">
              <a:buNone/>
              <a:defRPr sz="2400" b="0" i="0">
                <a:solidFill>
                  <a:srgbClr val="E8731B"/>
                </a:solidFill>
                <a:latin typeface="Arial" panose="020B0604020202020204" pitchFamily="34" charset="0"/>
                <a:cs typeface="Arial" panose="020B0604020202020204" pitchFamily="34" charset="0"/>
              </a:defRPr>
            </a:lvl1pPr>
          </a:lstStyle>
          <a:p>
            <a:pPr lvl="0"/>
            <a:r>
              <a:rPr lang="en-GB" dirty="0"/>
              <a:t>Click to add your subtitle here</a:t>
            </a:r>
          </a:p>
        </p:txBody>
      </p:sp>
      <p:sp>
        <p:nvSpPr>
          <p:cNvPr id="9" name="Text Placeholder 11">
            <a:extLst>
              <a:ext uri="{FF2B5EF4-FFF2-40B4-BE49-F238E27FC236}">
                <a16:creationId xmlns:a16="http://schemas.microsoft.com/office/drawing/2014/main" id="{D13DC35A-F2B9-0749-A56F-F7E04A63EE95}"/>
              </a:ext>
            </a:extLst>
          </p:cNvPr>
          <p:cNvSpPr>
            <a:spLocks noGrp="1"/>
          </p:cNvSpPr>
          <p:nvPr>
            <p:ph type="body" sz="quarter" idx="13" hasCustomPrompt="1"/>
          </p:nvPr>
        </p:nvSpPr>
        <p:spPr>
          <a:xfrm>
            <a:off x="752700" y="1062983"/>
            <a:ext cx="6257925" cy="1268325"/>
          </a:xfrm>
          <a:prstGeom prst="rect">
            <a:avLst/>
          </a:prstGeom>
        </p:spPr>
        <p:txBody>
          <a:bodyPr>
            <a:noAutofit/>
          </a:bodyPr>
          <a:lstStyle>
            <a:lvl1pPr marL="0" indent="0">
              <a:lnSpc>
                <a:spcPct val="80000"/>
              </a:lnSpc>
              <a:buNone/>
              <a:defRPr sz="5400" b="1" i="0">
                <a:solidFill>
                  <a:schemeClr val="bg1"/>
                </a:solidFill>
                <a:latin typeface="Arial" panose="020B0604020202020204" pitchFamily="34" charset="0"/>
                <a:cs typeface="Arial" panose="020B0604020202020204" pitchFamily="34" charset="0"/>
              </a:defRPr>
            </a:lvl1pPr>
          </a:lstStyle>
          <a:p>
            <a:pPr lvl="0"/>
            <a:r>
              <a:rPr lang="en-GB" dirty="0"/>
              <a:t>Click to add your report title here</a:t>
            </a:r>
          </a:p>
        </p:txBody>
      </p:sp>
      <p:sp>
        <p:nvSpPr>
          <p:cNvPr id="10" name="Text Placeholder 7">
            <a:extLst>
              <a:ext uri="{FF2B5EF4-FFF2-40B4-BE49-F238E27FC236}">
                <a16:creationId xmlns:a16="http://schemas.microsoft.com/office/drawing/2014/main" id="{99B1B28E-85BA-A543-A309-0C8E7C8207C1}"/>
              </a:ext>
            </a:extLst>
          </p:cNvPr>
          <p:cNvSpPr>
            <a:spLocks noGrp="1"/>
          </p:cNvSpPr>
          <p:nvPr>
            <p:ph type="body" sz="quarter" idx="14" hasCustomPrompt="1"/>
          </p:nvPr>
        </p:nvSpPr>
        <p:spPr>
          <a:xfrm>
            <a:off x="752700" y="4073029"/>
            <a:ext cx="7904458" cy="238382"/>
          </a:xfrm>
          <a:prstGeom prst="rect">
            <a:avLst/>
          </a:prstGeom>
        </p:spPr>
        <p:txBody>
          <a:bodyPr>
            <a:noAutofit/>
          </a:bodyPr>
          <a:lstStyle>
            <a:lvl1pPr marL="0" indent="0">
              <a:buNone/>
              <a:defRPr sz="1187" b="0" i="0">
                <a:solidFill>
                  <a:schemeClr val="bg1"/>
                </a:solidFill>
                <a:latin typeface="Calibri" panose="020F0502020204030204" pitchFamily="34" charset="0"/>
                <a:cs typeface="Calibri" panose="020F0502020204030204" pitchFamily="34" charset="0"/>
              </a:defRPr>
            </a:lvl1pPr>
          </a:lstStyle>
          <a:p>
            <a:pPr lvl="0"/>
            <a:r>
              <a:rPr lang="en-GB" dirty="0"/>
              <a:t>Click to add your date here</a:t>
            </a:r>
          </a:p>
        </p:txBody>
      </p:sp>
      <p:pic>
        <p:nvPicPr>
          <p:cNvPr id="6" name="Picture 5">
            <a:extLst>
              <a:ext uri="{FF2B5EF4-FFF2-40B4-BE49-F238E27FC236}">
                <a16:creationId xmlns:a16="http://schemas.microsoft.com/office/drawing/2014/main" id="{E63550DE-33F9-3D44-B77E-53476E96D818}"/>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839789" y="5582078"/>
            <a:ext cx="2346756" cy="508464"/>
          </a:xfrm>
          <a:prstGeom prst="rect">
            <a:avLst/>
          </a:prstGeom>
        </p:spPr>
      </p:pic>
    </p:spTree>
    <p:extLst>
      <p:ext uri="{BB962C8B-B14F-4D97-AF65-F5344CB8AC3E}">
        <p14:creationId xmlns:p14="http://schemas.microsoft.com/office/powerpoint/2010/main" val="3029588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 2/3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951AAF-0E2B-5C47-BD8C-D36A4A52ACFD}"/>
              </a:ext>
            </a:extLst>
          </p:cNvPr>
          <p:cNvSpPr>
            <a:spLocks noGrp="1"/>
          </p:cNvSpPr>
          <p:nvPr>
            <p:ph idx="1"/>
          </p:nvPr>
        </p:nvSpPr>
        <p:spPr>
          <a:xfrm>
            <a:off x="839787" y="1825626"/>
            <a:ext cx="3328801" cy="3835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8">
            <a:extLst>
              <a:ext uri="{FF2B5EF4-FFF2-40B4-BE49-F238E27FC236}">
                <a16:creationId xmlns:a16="http://schemas.microsoft.com/office/drawing/2014/main" id="{D5144A79-D2F7-414F-9DA8-BB11E2DFDF24}"/>
              </a:ext>
            </a:extLst>
          </p:cNvPr>
          <p:cNvSpPr>
            <a:spLocks noGrp="1"/>
          </p:cNvSpPr>
          <p:nvPr>
            <p:ph type="title"/>
          </p:nvPr>
        </p:nvSpPr>
        <p:spPr/>
        <p:txBody>
          <a:bodyPr/>
          <a:lstStyle/>
          <a:p>
            <a:r>
              <a:rPr lang="en-GB"/>
              <a:t>Click to edit Master title style</a:t>
            </a:r>
            <a:endParaRPr lang="en-US"/>
          </a:p>
        </p:txBody>
      </p:sp>
      <p:sp>
        <p:nvSpPr>
          <p:cNvPr id="15" name="Content Placeholder 2">
            <a:extLst>
              <a:ext uri="{FF2B5EF4-FFF2-40B4-BE49-F238E27FC236}">
                <a16:creationId xmlns:a16="http://schemas.microsoft.com/office/drawing/2014/main" id="{9225FEC7-9BA1-DD4C-B3C9-3356C8E999F7}"/>
              </a:ext>
            </a:extLst>
          </p:cNvPr>
          <p:cNvSpPr>
            <a:spLocks noGrp="1"/>
          </p:cNvSpPr>
          <p:nvPr>
            <p:ph idx="12"/>
          </p:nvPr>
        </p:nvSpPr>
        <p:spPr>
          <a:xfrm>
            <a:off x="4430152" y="1825626"/>
            <a:ext cx="6922060" cy="3835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757739636"/>
      </p:ext>
    </p:extLst>
  </p:cSld>
  <p:clrMapOvr>
    <a:masterClrMapping/>
  </p:clrMapOvr>
  <p:extLst>
    <p:ext uri="{DCECCB84-F9BA-43D5-87BE-67443E8EF086}">
      <p15:sldGuideLst xmlns:p15="http://schemas.microsoft.com/office/powerpoint/2012/main">
        <p15:guide id="1" pos="2615" userDrawn="1">
          <p15:clr>
            <a:srgbClr val="FBAE40"/>
          </p15:clr>
        </p15:guide>
        <p15:guide id="2" pos="2797" userDrawn="1">
          <p15:clr>
            <a:srgbClr val="FBAE40"/>
          </p15:clr>
        </p15:guide>
        <p15:guide id="3" pos="5042" userDrawn="1">
          <p15:clr>
            <a:srgbClr val="FBAE40"/>
          </p15:clr>
        </p15:guide>
        <p15:guide id="4" pos="488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3 1/3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951AAF-0E2B-5C47-BD8C-D36A4A52ACFD}"/>
              </a:ext>
            </a:extLst>
          </p:cNvPr>
          <p:cNvSpPr>
            <a:spLocks noGrp="1"/>
          </p:cNvSpPr>
          <p:nvPr>
            <p:ph idx="1"/>
          </p:nvPr>
        </p:nvSpPr>
        <p:spPr>
          <a:xfrm>
            <a:off x="8004175" y="1825626"/>
            <a:ext cx="3328801" cy="3835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8">
            <a:extLst>
              <a:ext uri="{FF2B5EF4-FFF2-40B4-BE49-F238E27FC236}">
                <a16:creationId xmlns:a16="http://schemas.microsoft.com/office/drawing/2014/main" id="{D5144A79-D2F7-414F-9DA8-BB11E2DFDF24}"/>
              </a:ext>
            </a:extLst>
          </p:cNvPr>
          <p:cNvSpPr>
            <a:spLocks noGrp="1"/>
          </p:cNvSpPr>
          <p:nvPr>
            <p:ph type="title"/>
          </p:nvPr>
        </p:nvSpPr>
        <p:spPr/>
        <p:txBody>
          <a:bodyPr/>
          <a:lstStyle/>
          <a:p>
            <a:r>
              <a:rPr lang="en-GB"/>
              <a:t>Click to edit Master title style</a:t>
            </a:r>
            <a:endParaRPr lang="en-US"/>
          </a:p>
        </p:txBody>
      </p:sp>
      <p:sp>
        <p:nvSpPr>
          <p:cNvPr id="15" name="Content Placeholder 2">
            <a:extLst>
              <a:ext uri="{FF2B5EF4-FFF2-40B4-BE49-F238E27FC236}">
                <a16:creationId xmlns:a16="http://schemas.microsoft.com/office/drawing/2014/main" id="{9225FEC7-9BA1-DD4C-B3C9-3356C8E999F7}"/>
              </a:ext>
            </a:extLst>
          </p:cNvPr>
          <p:cNvSpPr>
            <a:spLocks noGrp="1"/>
          </p:cNvSpPr>
          <p:nvPr>
            <p:ph idx="12"/>
          </p:nvPr>
        </p:nvSpPr>
        <p:spPr>
          <a:xfrm>
            <a:off x="839788" y="1825626"/>
            <a:ext cx="6911975" cy="3835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611339771"/>
      </p:ext>
    </p:extLst>
  </p:cSld>
  <p:clrMapOvr>
    <a:masterClrMapping/>
  </p:clrMapOvr>
  <p:extLst>
    <p:ext uri="{DCECCB84-F9BA-43D5-87BE-67443E8EF086}">
      <p15:sldGuideLst xmlns:p15="http://schemas.microsoft.com/office/powerpoint/2012/main">
        <p15:guide id="1" pos="2615">
          <p15:clr>
            <a:srgbClr val="FBAE40"/>
          </p15:clr>
        </p15:guide>
        <p15:guide id="2" pos="2797">
          <p15:clr>
            <a:srgbClr val="FBAE40"/>
          </p15:clr>
        </p15:guide>
        <p15:guide id="3" pos="5042">
          <p15:clr>
            <a:srgbClr val="FBAE40"/>
          </p15:clr>
        </p15:guide>
        <p15:guide id="4" pos="488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large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746821F-C002-4345-ADDF-7919EADBFE99}"/>
              </a:ext>
            </a:extLst>
          </p:cNvPr>
          <p:cNvSpPr>
            <a:spLocks noGrp="1"/>
          </p:cNvSpPr>
          <p:nvPr>
            <p:ph type="pic" sz="quarter" idx="13"/>
          </p:nvPr>
        </p:nvSpPr>
        <p:spPr>
          <a:xfrm>
            <a:off x="8004175" y="0"/>
            <a:ext cx="4187825" cy="6144016"/>
          </a:xfrm>
        </p:spPr>
        <p:txBody>
          <a:bodyPr/>
          <a:lstStyle/>
          <a:p>
            <a:pPr lvl="1"/>
            <a:endParaRPr lang="en-US" dirty="0"/>
          </a:p>
        </p:txBody>
      </p:sp>
      <p:sp>
        <p:nvSpPr>
          <p:cNvPr id="15" name="Content Placeholder 2">
            <a:extLst>
              <a:ext uri="{FF2B5EF4-FFF2-40B4-BE49-F238E27FC236}">
                <a16:creationId xmlns:a16="http://schemas.microsoft.com/office/drawing/2014/main" id="{9225FEC7-9BA1-DD4C-B3C9-3356C8E999F7}"/>
              </a:ext>
            </a:extLst>
          </p:cNvPr>
          <p:cNvSpPr>
            <a:spLocks noGrp="1"/>
          </p:cNvSpPr>
          <p:nvPr>
            <p:ph idx="12"/>
          </p:nvPr>
        </p:nvSpPr>
        <p:spPr>
          <a:xfrm>
            <a:off x="839788" y="1825626"/>
            <a:ext cx="6911975" cy="3835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itle 2">
            <a:extLst>
              <a:ext uri="{FF2B5EF4-FFF2-40B4-BE49-F238E27FC236}">
                <a16:creationId xmlns:a16="http://schemas.microsoft.com/office/drawing/2014/main" id="{3DC0EA3D-A89A-2748-B26C-85051FB9DEB6}"/>
              </a:ext>
            </a:extLst>
          </p:cNvPr>
          <p:cNvSpPr>
            <a:spLocks noGrp="1"/>
          </p:cNvSpPr>
          <p:nvPr>
            <p:ph type="title"/>
          </p:nvPr>
        </p:nvSpPr>
        <p:spPr>
          <a:xfrm>
            <a:off x="839788" y="452882"/>
            <a:ext cx="6911976" cy="1096413"/>
          </a:xfrm>
        </p:spPr>
        <p:txBody>
          <a:bodyPr/>
          <a:lstStyle/>
          <a:p>
            <a:r>
              <a:rPr lang="en-GB"/>
              <a:t>Click to edit Master title style</a:t>
            </a:r>
            <a:endParaRPr lang="en-US"/>
          </a:p>
        </p:txBody>
      </p:sp>
    </p:spTree>
    <p:extLst>
      <p:ext uri="{BB962C8B-B14F-4D97-AF65-F5344CB8AC3E}">
        <p14:creationId xmlns:p14="http://schemas.microsoft.com/office/powerpoint/2010/main" val="1359665323"/>
      </p:ext>
    </p:extLst>
  </p:cSld>
  <p:clrMapOvr>
    <a:masterClrMapping/>
  </p:clrMapOvr>
  <p:extLst>
    <p:ext uri="{DCECCB84-F9BA-43D5-87BE-67443E8EF086}">
      <p15:sldGuideLst xmlns:p15="http://schemas.microsoft.com/office/powerpoint/2012/main">
        <p15:guide id="1" pos="2615">
          <p15:clr>
            <a:srgbClr val="FBAE40"/>
          </p15:clr>
        </p15:guide>
        <p15:guide id="2" pos="2797">
          <p15:clr>
            <a:srgbClr val="FBAE40"/>
          </p15:clr>
        </p15:guide>
        <p15:guide id="3" pos="5042">
          <p15:clr>
            <a:srgbClr val="FBAE40"/>
          </p15:clr>
        </p15:guide>
        <p15:guide id="4" pos="488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2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2534AC-FA8F-1542-A0FC-B186C5CF2548}"/>
              </a:ext>
            </a:extLst>
          </p:cNvPr>
          <p:cNvSpPr>
            <a:spLocks noGrp="1"/>
          </p:cNvSpPr>
          <p:nvPr>
            <p:ph sz="half" idx="1"/>
          </p:nvPr>
        </p:nvSpPr>
        <p:spPr>
          <a:xfrm>
            <a:off x="838199" y="1825625"/>
            <a:ext cx="4140000" cy="42322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Slide Number Placeholder 8">
            <a:extLst>
              <a:ext uri="{FF2B5EF4-FFF2-40B4-BE49-F238E27FC236}">
                <a16:creationId xmlns:a16="http://schemas.microsoft.com/office/drawing/2014/main" id="{AE65B681-4971-2D48-81A5-42B1D2398B2E}"/>
              </a:ext>
            </a:extLst>
          </p:cNvPr>
          <p:cNvSpPr>
            <a:spLocks noGrp="1"/>
          </p:cNvSpPr>
          <p:nvPr>
            <p:ph type="sldNum" sz="quarter" idx="11"/>
          </p:nvPr>
        </p:nvSpPr>
        <p:spPr>
          <a:xfrm>
            <a:off x="10119360" y="6356350"/>
            <a:ext cx="2072640" cy="365125"/>
          </a:xfrm>
          <a:prstGeom prst="rect">
            <a:avLst/>
          </a:prstGeom>
        </p:spPr>
        <p:txBody>
          <a:bodyPr/>
          <a:lstStyle/>
          <a:p>
            <a:pPr algn="ctr"/>
            <a:fld id="{68AC0D5A-D3DC-524E-9B5E-95B24B14D2CD}" type="slidenum">
              <a:rPr lang="en-US" smtClean="0"/>
              <a:pPr algn="ctr"/>
              <a:t>‹#›</a:t>
            </a:fld>
            <a:endParaRPr lang="en-US" dirty="0"/>
          </a:p>
        </p:txBody>
      </p:sp>
      <p:sp>
        <p:nvSpPr>
          <p:cNvPr id="12" name="Content Placeholder 2">
            <a:extLst>
              <a:ext uri="{FF2B5EF4-FFF2-40B4-BE49-F238E27FC236}">
                <a16:creationId xmlns:a16="http://schemas.microsoft.com/office/drawing/2014/main" id="{CA8EAE89-0D59-A04A-A21A-AEA06F4215B3}"/>
              </a:ext>
            </a:extLst>
          </p:cNvPr>
          <p:cNvSpPr>
            <a:spLocks noGrp="1"/>
          </p:cNvSpPr>
          <p:nvPr>
            <p:ph sz="half" idx="12"/>
          </p:nvPr>
        </p:nvSpPr>
        <p:spPr>
          <a:xfrm>
            <a:off x="5203371" y="1825625"/>
            <a:ext cx="4140000" cy="42322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itle 1">
            <a:extLst>
              <a:ext uri="{FF2B5EF4-FFF2-40B4-BE49-F238E27FC236}">
                <a16:creationId xmlns:a16="http://schemas.microsoft.com/office/drawing/2014/main" id="{39303F21-566D-2444-A4FC-CA30670705D0}"/>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018519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951AAF-0E2B-5C47-BD8C-D36A4A52ACF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1">
            <a:extLst>
              <a:ext uri="{FF2B5EF4-FFF2-40B4-BE49-F238E27FC236}">
                <a16:creationId xmlns:a16="http://schemas.microsoft.com/office/drawing/2014/main" id="{B7CFDCEE-F18E-C147-94E7-BE164970FB1D}"/>
              </a:ext>
            </a:extLst>
          </p:cNvPr>
          <p:cNvSpPr>
            <a:spLocks noGrp="1"/>
          </p:cNvSpPr>
          <p:nvPr>
            <p:ph type="title"/>
          </p:nvPr>
        </p:nvSpPr>
        <p:spPr>
          <a:xfrm>
            <a:off x="839787" y="452882"/>
            <a:ext cx="8496301" cy="1096413"/>
          </a:xfrm>
        </p:spPr>
        <p:txBody>
          <a:bodyPr/>
          <a:lstStyle/>
          <a:p>
            <a:r>
              <a:rPr lang="en-GB"/>
              <a:t>Click to edit Master title style</a:t>
            </a:r>
            <a:endParaRPr lang="en-US"/>
          </a:p>
        </p:txBody>
      </p:sp>
    </p:spTree>
    <p:extLst>
      <p:ext uri="{BB962C8B-B14F-4D97-AF65-F5344CB8AC3E}">
        <p14:creationId xmlns:p14="http://schemas.microsoft.com/office/powerpoint/2010/main" val="2671419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2534AC-FA8F-1542-A0FC-B186C5CF2548}"/>
              </a:ext>
            </a:extLst>
          </p:cNvPr>
          <p:cNvSpPr>
            <a:spLocks noGrp="1"/>
          </p:cNvSpPr>
          <p:nvPr>
            <p:ph sz="half" idx="1"/>
          </p:nvPr>
        </p:nvSpPr>
        <p:spPr>
          <a:xfrm>
            <a:off x="838199" y="1825625"/>
            <a:ext cx="4140000" cy="42322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Slide Number Placeholder 8">
            <a:extLst>
              <a:ext uri="{FF2B5EF4-FFF2-40B4-BE49-F238E27FC236}">
                <a16:creationId xmlns:a16="http://schemas.microsoft.com/office/drawing/2014/main" id="{AE65B681-4971-2D48-81A5-42B1D2398B2E}"/>
              </a:ext>
            </a:extLst>
          </p:cNvPr>
          <p:cNvSpPr>
            <a:spLocks noGrp="1"/>
          </p:cNvSpPr>
          <p:nvPr>
            <p:ph type="sldNum" sz="quarter" idx="11"/>
          </p:nvPr>
        </p:nvSpPr>
        <p:spPr>
          <a:xfrm>
            <a:off x="10119360" y="6356350"/>
            <a:ext cx="2072640" cy="365125"/>
          </a:xfrm>
          <a:prstGeom prst="rect">
            <a:avLst/>
          </a:prstGeom>
        </p:spPr>
        <p:txBody>
          <a:bodyPr/>
          <a:lstStyle/>
          <a:p>
            <a:pPr algn="ctr"/>
            <a:fld id="{68AC0D5A-D3DC-524E-9B5E-95B24B14D2CD}" type="slidenum">
              <a:rPr lang="en-US" smtClean="0"/>
              <a:pPr algn="ctr"/>
              <a:t>‹#›</a:t>
            </a:fld>
            <a:endParaRPr lang="en-US" dirty="0"/>
          </a:p>
        </p:txBody>
      </p:sp>
      <p:sp>
        <p:nvSpPr>
          <p:cNvPr id="12" name="Content Placeholder 2">
            <a:extLst>
              <a:ext uri="{FF2B5EF4-FFF2-40B4-BE49-F238E27FC236}">
                <a16:creationId xmlns:a16="http://schemas.microsoft.com/office/drawing/2014/main" id="{CA8EAE89-0D59-A04A-A21A-AEA06F4215B3}"/>
              </a:ext>
            </a:extLst>
          </p:cNvPr>
          <p:cNvSpPr>
            <a:spLocks noGrp="1"/>
          </p:cNvSpPr>
          <p:nvPr>
            <p:ph sz="half" idx="12"/>
          </p:nvPr>
        </p:nvSpPr>
        <p:spPr>
          <a:xfrm>
            <a:off x="5203371" y="1825625"/>
            <a:ext cx="4140000" cy="42322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itle 1">
            <a:extLst>
              <a:ext uri="{FF2B5EF4-FFF2-40B4-BE49-F238E27FC236}">
                <a16:creationId xmlns:a16="http://schemas.microsoft.com/office/drawing/2014/main" id="{39303F21-566D-2444-A4FC-CA30670705D0}"/>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484814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951AAF-0E2B-5C47-BD8C-D36A4A52ACF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3">
            <a:extLst>
              <a:ext uri="{FF2B5EF4-FFF2-40B4-BE49-F238E27FC236}">
                <a16:creationId xmlns:a16="http://schemas.microsoft.com/office/drawing/2014/main" id="{B1DFF404-7931-0544-A9FE-035303499CD9}"/>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614169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2534AC-FA8F-1542-A0FC-B186C5CF2548}"/>
              </a:ext>
            </a:extLst>
          </p:cNvPr>
          <p:cNvSpPr>
            <a:spLocks noGrp="1"/>
          </p:cNvSpPr>
          <p:nvPr>
            <p:ph sz="half" idx="1"/>
          </p:nvPr>
        </p:nvSpPr>
        <p:spPr>
          <a:xfrm>
            <a:off x="838199" y="1825625"/>
            <a:ext cx="4140000" cy="42322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CA8EAE89-0D59-A04A-A21A-AEA06F4215B3}"/>
              </a:ext>
            </a:extLst>
          </p:cNvPr>
          <p:cNvSpPr>
            <a:spLocks noGrp="1"/>
          </p:cNvSpPr>
          <p:nvPr>
            <p:ph sz="half" idx="12"/>
          </p:nvPr>
        </p:nvSpPr>
        <p:spPr>
          <a:xfrm>
            <a:off x="5203371" y="1825625"/>
            <a:ext cx="4140000" cy="42322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3">
            <a:extLst>
              <a:ext uri="{FF2B5EF4-FFF2-40B4-BE49-F238E27FC236}">
                <a16:creationId xmlns:a16="http://schemas.microsoft.com/office/drawing/2014/main" id="{5DB7AC0C-DFEB-2E4C-938A-614419A69923}"/>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023872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951AAF-0E2B-5C47-BD8C-D36A4A52ACFD}"/>
              </a:ext>
            </a:extLst>
          </p:cNvPr>
          <p:cNvSpPr>
            <a:spLocks noGrp="1"/>
          </p:cNvSpPr>
          <p:nvPr>
            <p:ph idx="1"/>
          </p:nvPr>
        </p:nvSpPr>
        <p:spPr>
          <a:xfrm>
            <a:off x="839788" y="1825625"/>
            <a:ext cx="8496300" cy="4232275"/>
          </a:xfrm>
          <a:prstGeom prst="rect">
            <a:avLst/>
          </a:prstGeom>
        </p:spPr>
        <p:txBody>
          <a:bodyPr/>
          <a:lstStyle>
            <a:lvl2pPr>
              <a:spcAft>
                <a:spcPts val="700"/>
              </a:spcAft>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a:p>
            <a:pPr lvl="0"/>
            <a:endParaRPr lang="en-US" dirty="0"/>
          </a:p>
        </p:txBody>
      </p:sp>
      <p:sp>
        <p:nvSpPr>
          <p:cNvPr id="5" name="Title 4">
            <a:extLst>
              <a:ext uri="{FF2B5EF4-FFF2-40B4-BE49-F238E27FC236}">
                <a16:creationId xmlns:a16="http://schemas.microsoft.com/office/drawing/2014/main" id="{42A61A0D-BAE8-DC46-B8BC-31261C65D2D1}"/>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139371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4A590F-6A19-AC4D-AFB8-F3E119699D0C}"/>
              </a:ext>
            </a:extLst>
          </p:cNvPr>
          <p:cNvSpPr>
            <a:spLocks noGrp="1"/>
          </p:cNvSpPr>
          <p:nvPr>
            <p:ph type="title"/>
          </p:nvPr>
        </p:nvSpPr>
        <p:spPr/>
        <p:txBody>
          <a:bodyPr/>
          <a:lstStyle/>
          <a:p>
            <a:r>
              <a:rPr lang="en-GB"/>
              <a:t>Click to edit Master title style</a:t>
            </a:r>
            <a:endParaRPr lang="en-US"/>
          </a:p>
        </p:txBody>
      </p:sp>
      <p:sp>
        <p:nvSpPr>
          <p:cNvPr id="11" name="Content Placeholder 2">
            <a:extLst>
              <a:ext uri="{FF2B5EF4-FFF2-40B4-BE49-F238E27FC236}">
                <a16:creationId xmlns:a16="http://schemas.microsoft.com/office/drawing/2014/main" id="{B29A5BD0-1F8C-6541-A021-DB7CEBF1ED45}"/>
              </a:ext>
            </a:extLst>
          </p:cNvPr>
          <p:cNvSpPr>
            <a:spLocks noGrp="1"/>
          </p:cNvSpPr>
          <p:nvPr>
            <p:ph idx="1"/>
          </p:nvPr>
        </p:nvSpPr>
        <p:spPr>
          <a:xfrm>
            <a:off x="839788" y="1825625"/>
            <a:ext cx="4140200" cy="4232275"/>
          </a:xfrm>
          <a:prstGeom prst="rect">
            <a:avLst/>
          </a:prstGeom>
        </p:spPr>
        <p:txBody>
          <a:bodyPr/>
          <a:lstStyle>
            <a:lvl2pPr>
              <a:spcAft>
                <a:spcPts val="700"/>
              </a:spcAft>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a:p>
            <a:pPr lvl="0"/>
            <a:endParaRPr lang="en-US" dirty="0"/>
          </a:p>
        </p:txBody>
      </p:sp>
      <p:sp>
        <p:nvSpPr>
          <p:cNvPr id="13" name="Content Placeholder 2">
            <a:extLst>
              <a:ext uri="{FF2B5EF4-FFF2-40B4-BE49-F238E27FC236}">
                <a16:creationId xmlns:a16="http://schemas.microsoft.com/office/drawing/2014/main" id="{22DF3FE1-9F34-1346-9236-4FE1D6156219}"/>
              </a:ext>
            </a:extLst>
          </p:cNvPr>
          <p:cNvSpPr>
            <a:spLocks noGrp="1"/>
          </p:cNvSpPr>
          <p:nvPr>
            <p:ph idx="14"/>
          </p:nvPr>
        </p:nvSpPr>
        <p:spPr>
          <a:xfrm>
            <a:off x="5176261" y="1825625"/>
            <a:ext cx="4140200" cy="4232275"/>
          </a:xfrm>
          <a:prstGeom prst="rect">
            <a:avLst/>
          </a:prstGeom>
        </p:spPr>
        <p:txBody>
          <a:bodyPr/>
          <a:lstStyle>
            <a:lvl2pPr>
              <a:spcAft>
                <a:spcPts val="700"/>
              </a:spcAft>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a:p>
            <a:pPr lvl="0"/>
            <a:endParaRPr lang="en-US" dirty="0"/>
          </a:p>
        </p:txBody>
      </p:sp>
    </p:spTree>
    <p:extLst>
      <p:ext uri="{BB962C8B-B14F-4D97-AF65-F5344CB8AC3E}">
        <p14:creationId xmlns:p14="http://schemas.microsoft.com/office/powerpoint/2010/main" val="915597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mage slide / large statement – Teal">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7F26BC-E09E-2247-98BB-3B63FA54C8F1}"/>
              </a:ext>
            </a:extLst>
          </p:cNvPr>
          <p:cNvSpPr/>
          <p:nvPr userDrawn="1"/>
        </p:nvSpPr>
        <p:spPr>
          <a:xfrm>
            <a:off x="0" y="0"/>
            <a:ext cx="12192000" cy="6858000"/>
          </a:xfrm>
          <a:prstGeom prst="rect">
            <a:avLst/>
          </a:prstGeom>
          <a:solidFill>
            <a:srgbClr val="3A9CAE">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12" name="Text Placeholder 11">
            <a:extLst>
              <a:ext uri="{FF2B5EF4-FFF2-40B4-BE49-F238E27FC236}">
                <a16:creationId xmlns:a16="http://schemas.microsoft.com/office/drawing/2014/main" id="{E4572D3D-8ED8-D24F-97B2-0282C41F8D99}"/>
              </a:ext>
            </a:extLst>
          </p:cNvPr>
          <p:cNvSpPr>
            <a:spLocks noGrp="1"/>
          </p:cNvSpPr>
          <p:nvPr>
            <p:ph type="body" sz="quarter" idx="13" hasCustomPrompt="1"/>
          </p:nvPr>
        </p:nvSpPr>
        <p:spPr>
          <a:xfrm>
            <a:off x="752700" y="1578429"/>
            <a:ext cx="5210778" cy="3701142"/>
          </a:xfrm>
          <a:prstGeom prst="rect">
            <a:avLst/>
          </a:prstGeom>
        </p:spPr>
        <p:txBody>
          <a:bodyPr>
            <a:noAutofit/>
          </a:bodyPr>
          <a:lstStyle>
            <a:lvl1pPr marL="0" indent="0">
              <a:lnSpc>
                <a:spcPct val="80000"/>
              </a:lnSpc>
              <a:buNone/>
              <a:defRPr sz="4000" b="1" i="0">
                <a:solidFill>
                  <a:schemeClr val="bg1"/>
                </a:solidFill>
                <a:latin typeface="Arial" panose="020B0604020202020204" pitchFamily="34" charset="0"/>
                <a:cs typeface="Arial" panose="020B0604020202020204" pitchFamily="34" charset="0"/>
              </a:defRPr>
            </a:lvl1pPr>
          </a:lstStyle>
          <a:p>
            <a:pPr lvl="0"/>
            <a:r>
              <a:rPr lang="en-GB" dirty="0"/>
              <a:t>Click to add your section title or large statement or quote here</a:t>
            </a:r>
          </a:p>
        </p:txBody>
      </p:sp>
    </p:spTree>
    <p:extLst>
      <p:ext uri="{BB962C8B-B14F-4D97-AF65-F5344CB8AC3E}">
        <p14:creationId xmlns:p14="http://schemas.microsoft.com/office/powerpoint/2010/main" val="417614850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mage slide / large statement – Orang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F2C575-E474-834D-9F4E-84959AA66C72}"/>
              </a:ext>
            </a:extLst>
          </p:cNvPr>
          <p:cNvSpPr/>
          <p:nvPr userDrawn="1"/>
        </p:nvSpPr>
        <p:spPr>
          <a:xfrm>
            <a:off x="0" y="0"/>
            <a:ext cx="12192000" cy="6858000"/>
          </a:xfrm>
          <a:prstGeom prst="rect">
            <a:avLst/>
          </a:prstGeom>
          <a:solidFill>
            <a:srgbClr val="E8731B">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8" name="Text Placeholder 11">
            <a:extLst>
              <a:ext uri="{FF2B5EF4-FFF2-40B4-BE49-F238E27FC236}">
                <a16:creationId xmlns:a16="http://schemas.microsoft.com/office/drawing/2014/main" id="{B3739874-E9D1-AA48-A7A4-90CBA067EB5B}"/>
              </a:ext>
            </a:extLst>
          </p:cNvPr>
          <p:cNvSpPr>
            <a:spLocks noGrp="1"/>
          </p:cNvSpPr>
          <p:nvPr>
            <p:ph type="body" sz="quarter" idx="13" hasCustomPrompt="1"/>
          </p:nvPr>
        </p:nvSpPr>
        <p:spPr>
          <a:xfrm>
            <a:off x="752700" y="1578429"/>
            <a:ext cx="5210778" cy="3701142"/>
          </a:xfrm>
          <a:prstGeom prst="rect">
            <a:avLst/>
          </a:prstGeom>
        </p:spPr>
        <p:txBody>
          <a:bodyPr>
            <a:noAutofit/>
          </a:bodyPr>
          <a:lstStyle>
            <a:lvl1pPr marL="0" indent="0">
              <a:lnSpc>
                <a:spcPct val="80000"/>
              </a:lnSpc>
              <a:buNone/>
              <a:defRPr sz="4000" b="1" i="0">
                <a:solidFill>
                  <a:schemeClr val="bg1"/>
                </a:solidFill>
                <a:latin typeface="Arial" panose="020B0604020202020204" pitchFamily="34" charset="0"/>
                <a:cs typeface="Arial" panose="020B0604020202020204" pitchFamily="34" charset="0"/>
              </a:defRPr>
            </a:lvl1pPr>
          </a:lstStyle>
          <a:p>
            <a:pPr lvl="0"/>
            <a:r>
              <a:rPr lang="en-GB" dirty="0"/>
              <a:t>Click to add your section title or large statement or quote here</a:t>
            </a:r>
          </a:p>
        </p:txBody>
      </p:sp>
    </p:spTree>
    <p:extLst>
      <p:ext uri="{BB962C8B-B14F-4D97-AF65-F5344CB8AC3E}">
        <p14:creationId xmlns:p14="http://schemas.microsoft.com/office/powerpoint/2010/main" val="390368771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mage slide / large statement – Blu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F2C575-E474-834D-9F4E-84959AA66C72}"/>
              </a:ext>
            </a:extLst>
          </p:cNvPr>
          <p:cNvSpPr/>
          <p:nvPr userDrawn="1"/>
        </p:nvSpPr>
        <p:spPr>
          <a:xfrm>
            <a:off x="0" y="0"/>
            <a:ext cx="12192000" cy="6858000"/>
          </a:xfrm>
          <a:prstGeom prst="rect">
            <a:avLst/>
          </a:prstGeom>
          <a:solidFill>
            <a:srgbClr val="26567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4" name="Text Placeholder 11">
            <a:extLst>
              <a:ext uri="{FF2B5EF4-FFF2-40B4-BE49-F238E27FC236}">
                <a16:creationId xmlns:a16="http://schemas.microsoft.com/office/drawing/2014/main" id="{4A61B482-9E58-4D46-905F-FCBFD683786B}"/>
              </a:ext>
            </a:extLst>
          </p:cNvPr>
          <p:cNvSpPr>
            <a:spLocks noGrp="1"/>
          </p:cNvSpPr>
          <p:nvPr>
            <p:ph type="body" sz="quarter" idx="13" hasCustomPrompt="1"/>
          </p:nvPr>
        </p:nvSpPr>
        <p:spPr>
          <a:xfrm>
            <a:off x="752700" y="1578429"/>
            <a:ext cx="5210778" cy="3701142"/>
          </a:xfrm>
          <a:prstGeom prst="rect">
            <a:avLst/>
          </a:prstGeom>
        </p:spPr>
        <p:txBody>
          <a:bodyPr>
            <a:noAutofit/>
          </a:bodyPr>
          <a:lstStyle>
            <a:lvl1pPr marL="0" indent="0">
              <a:lnSpc>
                <a:spcPct val="80000"/>
              </a:lnSpc>
              <a:buNone/>
              <a:defRPr sz="4000" b="1" i="0">
                <a:solidFill>
                  <a:schemeClr val="bg1"/>
                </a:solidFill>
                <a:latin typeface="Arial" panose="020B0604020202020204" pitchFamily="34" charset="0"/>
                <a:cs typeface="Arial" panose="020B0604020202020204" pitchFamily="34" charset="0"/>
              </a:defRPr>
            </a:lvl1pPr>
          </a:lstStyle>
          <a:p>
            <a:pPr lvl="0"/>
            <a:r>
              <a:rPr lang="en-GB" dirty="0"/>
              <a:t>Click to add your section title or large statement or quote here</a:t>
            </a:r>
          </a:p>
        </p:txBody>
      </p:sp>
    </p:spTree>
    <p:extLst>
      <p:ext uri="{BB962C8B-B14F-4D97-AF65-F5344CB8AC3E}">
        <p14:creationId xmlns:p14="http://schemas.microsoft.com/office/powerpoint/2010/main" val="408600684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pag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7">
            <a:extLst>
              <a:ext uri="{FF2B5EF4-FFF2-40B4-BE49-F238E27FC236}">
                <a16:creationId xmlns:a16="http://schemas.microsoft.com/office/drawing/2014/main" id="{ACD5FEA8-E9A1-2B48-8F37-585CE1BDBEAA}"/>
              </a:ext>
            </a:extLst>
          </p:cNvPr>
          <p:cNvSpPr>
            <a:spLocks noGrp="1"/>
          </p:cNvSpPr>
          <p:nvPr>
            <p:ph type="body" sz="quarter" idx="14" hasCustomPrompt="1"/>
          </p:nvPr>
        </p:nvSpPr>
        <p:spPr>
          <a:xfrm>
            <a:off x="752700" y="2063458"/>
            <a:ext cx="9265942" cy="313083"/>
          </a:xfrm>
          <a:prstGeom prst="rect">
            <a:avLst/>
          </a:prstGeom>
        </p:spPr>
        <p:txBody>
          <a:bodyPr>
            <a:noAutofit/>
          </a:bodyPr>
          <a:lstStyle>
            <a:lvl1pPr marL="0" marR="0" indent="0" algn="l" defTabSz="914400" rtl="0" eaLnBrk="1" fontAlgn="auto" latinLnBrk="0" hangingPunct="1">
              <a:lnSpc>
                <a:spcPct val="90000"/>
              </a:lnSpc>
              <a:spcBef>
                <a:spcPts val="1600"/>
              </a:spcBef>
              <a:spcAft>
                <a:spcPts val="500"/>
              </a:spcAft>
              <a:buClrTx/>
              <a:buSzTx/>
              <a:buFont typeface="Arial" panose="020B0604020202020204" pitchFamily="34" charset="0"/>
              <a:buNone/>
              <a:tabLst/>
              <a:defRPr sz="1600" b="0" i="0">
                <a:solidFill>
                  <a:schemeClr val="bg1"/>
                </a:solidFill>
                <a:latin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90000"/>
              </a:lnSpc>
              <a:spcBef>
                <a:spcPts val="1600"/>
              </a:spcBef>
              <a:spcAft>
                <a:spcPts val="500"/>
              </a:spcAft>
              <a:buClrTx/>
              <a:buSzTx/>
              <a:buFont typeface="Arial" panose="020B0604020202020204" pitchFamily="34" charset="0"/>
              <a:buNone/>
              <a:tabLst/>
              <a:defRPr/>
            </a:pPr>
            <a:r>
              <a:rPr lang="en-GB" dirty="0"/>
              <a:t>[Insert contact email (</a:t>
            </a:r>
            <a:r>
              <a:rPr lang="en-GB" dirty="0" err="1"/>
              <a:t>info@swa.govt.nz</a:t>
            </a:r>
            <a:r>
              <a:rPr lang="en-GB" dirty="0"/>
              <a:t> or alternative) and/or phone and/or weblink on separate line]</a:t>
            </a:r>
          </a:p>
        </p:txBody>
      </p:sp>
      <p:sp>
        <p:nvSpPr>
          <p:cNvPr id="22" name="Text Placeholder 7">
            <a:extLst>
              <a:ext uri="{FF2B5EF4-FFF2-40B4-BE49-F238E27FC236}">
                <a16:creationId xmlns:a16="http://schemas.microsoft.com/office/drawing/2014/main" id="{700066A7-FC2E-0D41-9C43-D802A63CE9A5}"/>
              </a:ext>
            </a:extLst>
          </p:cNvPr>
          <p:cNvSpPr>
            <a:spLocks noGrp="1"/>
          </p:cNvSpPr>
          <p:nvPr>
            <p:ph type="body" sz="quarter" idx="16" hasCustomPrompt="1"/>
          </p:nvPr>
        </p:nvSpPr>
        <p:spPr>
          <a:xfrm>
            <a:off x="752700" y="2461023"/>
            <a:ext cx="9265942" cy="313083"/>
          </a:xfrm>
          <a:prstGeom prst="rect">
            <a:avLst/>
          </a:prstGeom>
        </p:spPr>
        <p:txBody>
          <a:bodyPr>
            <a:noAutofit/>
          </a:bodyPr>
          <a:lstStyle>
            <a:lvl1pPr marL="0" marR="0" indent="0" algn="l" defTabSz="914400" rtl="0" eaLnBrk="1" fontAlgn="auto" latinLnBrk="0" hangingPunct="1">
              <a:lnSpc>
                <a:spcPct val="90000"/>
              </a:lnSpc>
              <a:spcBef>
                <a:spcPts val="1600"/>
              </a:spcBef>
              <a:spcAft>
                <a:spcPts val="500"/>
              </a:spcAft>
              <a:buClrTx/>
              <a:buSzTx/>
              <a:buFont typeface="Arial" panose="020B0604020202020204" pitchFamily="34" charset="0"/>
              <a:buNone/>
              <a:tabLst/>
              <a:defRPr sz="1600" b="0" i="0">
                <a:solidFill>
                  <a:schemeClr val="bg1"/>
                </a:solidFill>
                <a:latin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90000"/>
              </a:lnSpc>
              <a:spcBef>
                <a:spcPts val="1600"/>
              </a:spcBef>
              <a:spcAft>
                <a:spcPts val="500"/>
              </a:spcAft>
              <a:buClrTx/>
              <a:buSzTx/>
              <a:buFont typeface="Arial" panose="020B0604020202020204" pitchFamily="34" charset="0"/>
              <a:buNone/>
              <a:tabLst/>
              <a:defRPr/>
            </a:pPr>
            <a:r>
              <a:rPr lang="en-GB" dirty="0" err="1"/>
              <a:t>swa.govt.nz</a:t>
            </a:r>
            <a:endParaRPr lang="en-GB" dirty="0"/>
          </a:p>
        </p:txBody>
      </p:sp>
      <p:sp>
        <p:nvSpPr>
          <p:cNvPr id="24" name="Text Placeholder 7">
            <a:extLst>
              <a:ext uri="{FF2B5EF4-FFF2-40B4-BE49-F238E27FC236}">
                <a16:creationId xmlns:a16="http://schemas.microsoft.com/office/drawing/2014/main" id="{01A66CE6-1D28-5E4E-8CB5-95C6BB21886C}"/>
              </a:ext>
            </a:extLst>
          </p:cNvPr>
          <p:cNvSpPr>
            <a:spLocks noGrp="1"/>
          </p:cNvSpPr>
          <p:nvPr>
            <p:ph type="body" sz="quarter" idx="17" hasCustomPrompt="1"/>
          </p:nvPr>
        </p:nvSpPr>
        <p:spPr>
          <a:xfrm>
            <a:off x="752700" y="1578429"/>
            <a:ext cx="9265942" cy="313083"/>
          </a:xfrm>
          <a:prstGeom prst="rect">
            <a:avLst/>
          </a:prstGeom>
        </p:spPr>
        <p:txBody>
          <a:bodyPr>
            <a:noAutofit/>
          </a:bodyPr>
          <a:lstStyle>
            <a:lvl1pPr marL="0" marR="0" indent="0" algn="l" defTabSz="914400" rtl="0" eaLnBrk="1" fontAlgn="auto" latinLnBrk="0" hangingPunct="1">
              <a:lnSpc>
                <a:spcPct val="90000"/>
              </a:lnSpc>
              <a:spcBef>
                <a:spcPts val="1600"/>
              </a:spcBef>
              <a:spcAft>
                <a:spcPts val="500"/>
              </a:spcAft>
              <a:buClrTx/>
              <a:buSzTx/>
              <a:buFont typeface="Arial" panose="020B0604020202020204" pitchFamily="34" charset="0"/>
              <a:buNone/>
              <a:tabLst/>
              <a:defRPr sz="1600" b="1" i="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600"/>
              </a:spcBef>
              <a:spcAft>
                <a:spcPts val="500"/>
              </a:spcAft>
              <a:buClrTx/>
              <a:buSzTx/>
              <a:buFont typeface="Arial" panose="020B0604020202020204" pitchFamily="34" charset="0"/>
              <a:buNone/>
              <a:tabLst/>
              <a:defRPr/>
            </a:pPr>
            <a:r>
              <a:rPr lang="en-GB" dirty="0"/>
              <a:t>[Insert team name/contact person]</a:t>
            </a:r>
          </a:p>
        </p:txBody>
      </p:sp>
      <p:pic>
        <p:nvPicPr>
          <p:cNvPr id="6" name="Picture 5">
            <a:extLst>
              <a:ext uri="{FF2B5EF4-FFF2-40B4-BE49-F238E27FC236}">
                <a16:creationId xmlns:a16="http://schemas.microsoft.com/office/drawing/2014/main" id="{CBC365D2-5074-8E4D-98C7-3BF62EC34B10}"/>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839789" y="5582078"/>
            <a:ext cx="2346756" cy="508464"/>
          </a:xfrm>
          <a:prstGeom prst="rect">
            <a:avLst/>
          </a:prstGeom>
        </p:spPr>
      </p:pic>
    </p:spTree>
    <p:extLst>
      <p:ext uri="{BB962C8B-B14F-4D97-AF65-F5344CB8AC3E}">
        <p14:creationId xmlns:p14="http://schemas.microsoft.com/office/powerpoint/2010/main" val="843670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2534AC-FA8F-1542-A0FC-B186C5CF2548}"/>
              </a:ext>
            </a:extLst>
          </p:cNvPr>
          <p:cNvSpPr>
            <a:spLocks noGrp="1"/>
          </p:cNvSpPr>
          <p:nvPr>
            <p:ph sz="half" idx="1"/>
          </p:nvPr>
        </p:nvSpPr>
        <p:spPr>
          <a:xfrm>
            <a:off x="838198" y="1825626"/>
            <a:ext cx="10512425" cy="3835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a:extLst>
              <a:ext uri="{FF2B5EF4-FFF2-40B4-BE49-F238E27FC236}">
                <a16:creationId xmlns:a16="http://schemas.microsoft.com/office/drawing/2014/main" id="{69B9D0B7-15A3-C34E-A825-53DA2758EE10}"/>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59238137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951AAF-0E2B-5C47-BD8C-D36A4A52ACFD}"/>
              </a:ext>
            </a:extLst>
          </p:cNvPr>
          <p:cNvSpPr>
            <a:spLocks noGrp="1"/>
          </p:cNvSpPr>
          <p:nvPr>
            <p:ph idx="1"/>
          </p:nvPr>
        </p:nvSpPr>
        <p:spPr>
          <a:xfrm>
            <a:off x="839788" y="1825626"/>
            <a:ext cx="5130706" cy="383540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2">
            <a:extLst>
              <a:ext uri="{FF2B5EF4-FFF2-40B4-BE49-F238E27FC236}">
                <a16:creationId xmlns:a16="http://schemas.microsoft.com/office/drawing/2014/main" id="{565599E5-0F94-E543-9719-6CE6513ACFAF}"/>
              </a:ext>
            </a:extLst>
          </p:cNvPr>
          <p:cNvSpPr>
            <a:spLocks noGrp="1"/>
          </p:cNvSpPr>
          <p:nvPr>
            <p:ph idx="11"/>
          </p:nvPr>
        </p:nvSpPr>
        <p:spPr>
          <a:xfrm>
            <a:off x="6218612" y="1825626"/>
            <a:ext cx="5130706" cy="383540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3">
            <a:extLst>
              <a:ext uri="{FF2B5EF4-FFF2-40B4-BE49-F238E27FC236}">
                <a16:creationId xmlns:a16="http://schemas.microsoft.com/office/drawing/2014/main" id="{1B767E2A-7974-8049-8329-156302CF8D7B}"/>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95919812"/>
      </p:ext>
    </p:extLst>
  </p:cSld>
  <p:clrMapOvr>
    <a:masterClrMapping/>
  </p:clrMapOvr>
  <p:extLst>
    <p:ext uri="{DCECCB84-F9BA-43D5-87BE-67443E8EF086}">
      <p15:sldGuideLst xmlns:p15="http://schemas.microsoft.com/office/powerpoint/2012/main">
        <p15:guide id="1" pos="3772" userDrawn="1">
          <p15:clr>
            <a:srgbClr val="FBAE40"/>
          </p15:clr>
        </p15:guide>
        <p15:guide id="2" pos="390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8221166-006E-FF40-908C-266E896197E8}"/>
              </a:ext>
            </a:extLst>
          </p:cNvPr>
          <p:cNvPicPr>
            <a:picLocks noChangeAspect="1"/>
          </p:cNvPicPr>
          <p:nvPr userDrawn="1"/>
        </p:nvPicPr>
        <p:blipFill>
          <a:blip r:embed="rId9" cstate="print">
            <a:extLst>
              <a:ext uri="{28A0092B-C50C-407E-A947-70E740481C1C}">
                <a14:useLocalDpi xmlns:a14="http://schemas.microsoft.com/office/drawing/2010/main"/>
              </a:ext>
            </a:extLst>
          </a:blip>
          <a:srcRect/>
          <a:stretch/>
        </p:blipFill>
        <p:spPr>
          <a:xfrm>
            <a:off x="10119360" y="0"/>
            <a:ext cx="2072640" cy="6858000"/>
          </a:xfrm>
          <a:prstGeom prst="rect">
            <a:avLst/>
          </a:prstGeom>
        </p:spPr>
      </p:pic>
      <p:sp>
        <p:nvSpPr>
          <p:cNvPr id="3" name="Text Placeholder 2">
            <a:extLst>
              <a:ext uri="{FF2B5EF4-FFF2-40B4-BE49-F238E27FC236}">
                <a16:creationId xmlns:a16="http://schemas.microsoft.com/office/drawing/2014/main" id="{9049A781-C742-4C4B-AA29-F006ED6A26DF}"/>
              </a:ext>
            </a:extLst>
          </p:cNvPr>
          <p:cNvSpPr>
            <a:spLocks noGrp="1"/>
          </p:cNvSpPr>
          <p:nvPr>
            <p:ph type="body" idx="1"/>
          </p:nvPr>
        </p:nvSpPr>
        <p:spPr>
          <a:xfrm>
            <a:off x="839788" y="1825625"/>
            <a:ext cx="8496300" cy="4232275"/>
          </a:xfrm>
          <a:prstGeom prst="rect">
            <a:avLst/>
          </a:prstGeom>
        </p:spPr>
        <p:txBody>
          <a:bodyPr vert="horz" lIns="91440" tIns="45720" rIns="91440" bIns="45720" rtlCol="0">
            <a:normAutofit/>
          </a:bodyPr>
          <a:lstStyle/>
          <a:p>
            <a:pPr lvl="0"/>
            <a:r>
              <a:rPr lang="en-GB" dirty="0"/>
              <a:t>Click to edit Master text styles – heading 2</a:t>
            </a:r>
          </a:p>
          <a:p>
            <a:pPr marL="0" marR="0" lvl="1" indent="0" algn="l" defTabSz="914400" rtl="0" eaLnBrk="1" fontAlgn="auto" latinLnBrk="0" hangingPunct="1">
              <a:lnSpc>
                <a:spcPct val="90000"/>
              </a:lnSpc>
              <a:spcBef>
                <a:spcPts val="500"/>
              </a:spcBef>
              <a:spcAft>
                <a:spcPts val="500"/>
              </a:spcAft>
              <a:buClr>
                <a:srgbClr val="26567F"/>
              </a:buClr>
              <a:buSzTx/>
              <a:buFont typeface="Arial" panose="020B0604020202020204" pitchFamily="34" charset="0"/>
              <a:buNone/>
              <a:tabLst/>
              <a:defRPr/>
            </a:pPr>
            <a:r>
              <a:rPr lang="en-GB" dirty="0"/>
              <a:t>Second level – body</a:t>
            </a:r>
          </a:p>
          <a:p>
            <a:pPr lvl="2"/>
            <a:r>
              <a:rPr lang="en-GB" dirty="0"/>
              <a:t>Third level – indented body</a:t>
            </a:r>
          </a:p>
          <a:p>
            <a:pPr lvl="3"/>
            <a:r>
              <a:rPr lang="en-GB" dirty="0"/>
              <a:t>Fourth level – heading 3</a:t>
            </a:r>
          </a:p>
          <a:p>
            <a:pPr lvl="4"/>
            <a:r>
              <a:rPr lang="en-GB" dirty="0"/>
              <a:t>Fifth level – small body</a:t>
            </a:r>
          </a:p>
          <a:p>
            <a:pPr lvl="5"/>
            <a:r>
              <a:rPr lang="en-GB" dirty="0"/>
              <a:t>Sixth level</a:t>
            </a:r>
          </a:p>
        </p:txBody>
      </p:sp>
      <p:sp>
        <p:nvSpPr>
          <p:cNvPr id="7" name="Title Placeholder 1">
            <a:extLst>
              <a:ext uri="{FF2B5EF4-FFF2-40B4-BE49-F238E27FC236}">
                <a16:creationId xmlns:a16="http://schemas.microsoft.com/office/drawing/2014/main" id="{462C16D3-E714-8347-A56B-A6E0DD2CC6B9}"/>
              </a:ext>
            </a:extLst>
          </p:cNvPr>
          <p:cNvSpPr>
            <a:spLocks noGrp="1"/>
          </p:cNvSpPr>
          <p:nvPr>
            <p:ph type="title"/>
          </p:nvPr>
        </p:nvSpPr>
        <p:spPr>
          <a:xfrm>
            <a:off x="839787" y="452882"/>
            <a:ext cx="10512425" cy="1096413"/>
          </a:xfrm>
          <a:prstGeom prst="rect">
            <a:avLst/>
          </a:prstGeom>
        </p:spPr>
        <p:txBody>
          <a:bodyPr vert="horz" lIns="91440" tIns="45720" rIns="91440" bIns="45720" rtlCol="0" anchor="ctr">
            <a:normAutofit/>
          </a:bodyPr>
          <a:lstStyle/>
          <a:p>
            <a:r>
              <a:rPr lang="en-GB" dirty="0"/>
              <a:t>Click to edit Master title </a:t>
            </a:r>
            <a:endParaRPr lang="en-US" dirty="0"/>
          </a:p>
        </p:txBody>
      </p:sp>
      <p:pic>
        <p:nvPicPr>
          <p:cNvPr id="8" name="Picture 7">
            <a:extLst>
              <a:ext uri="{FF2B5EF4-FFF2-40B4-BE49-F238E27FC236}">
                <a16:creationId xmlns:a16="http://schemas.microsoft.com/office/drawing/2014/main" id="{F6B56ADE-8666-9141-847D-4FA71FF1C78C}"/>
              </a:ext>
            </a:extLst>
          </p:cNvPr>
          <p:cNvPicPr>
            <a:picLocks noChangeAspect="1"/>
          </p:cNvPicPr>
          <p:nvPr userDrawn="1"/>
        </p:nvPicPr>
        <p:blipFill>
          <a:blip r:embed="rId10" cstate="print">
            <a:extLst>
              <a:ext uri="{28A0092B-C50C-407E-A947-70E740481C1C}">
                <a14:useLocalDpi xmlns:a14="http://schemas.microsoft.com/office/drawing/2010/main"/>
              </a:ext>
            </a:extLst>
          </a:blip>
          <a:srcRect/>
          <a:stretch/>
        </p:blipFill>
        <p:spPr>
          <a:xfrm>
            <a:off x="10408252" y="6336196"/>
            <a:ext cx="1516628" cy="328602"/>
          </a:xfrm>
          <a:prstGeom prst="rect">
            <a:avLst/>
          </a:prstGeom>
        </p:spPr>
      </p:pic>
    </p:spTree>
    <p:extLst>
      <p:ext uri="{BB962C8B-B14F-4D97-AF65-F5344CB8AC3E}">
        <p14:creationId xmlns:p14="http://schemas.microsoft.com/office/powerpoint/2010/main" val="6630458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704" r:id="rId4"/>
    <p:sldLayoutId id="2147483705" r:id="rId5"/>
    <p:sldLayoutId id="2147483706" r:id="rId6"/>
    <p:sldLayoutId id="2147483703" r:id="rId7"/>
  </p:sldLayoutIdLst>
  <p:hf sldNum="0" hdr="0" dt="0"/>
  <p:txStyles>
    <p:titleStyle>
      <a:lvl1pPr algn="l" defTabSz="914400" rtl="0" eaLnBrk="1" latinLnBrk="0" hangingPunct="1">
        <a:lnSpc>
          <a:spcPct val="90000"/>
        </a:lnSpc>
        <a:spcBef>
          <a:spcPct val="0"/>
        </a:spcBef>
        <a:buNone/>
        <a:defRPr sz="3500" b="1" kern="1200">
          <a:solidFill>
            <a:srgbClr val="2A2A3E"/>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600"/>
        </a:spcBef>
        <a:spcAft>
          <a:spcPts val="500"/>
        </a:spcAft>
        <a:buFont typeface="Arial" panose="020B0604020202020204" pitchFamily="34" charset="0"/>
        <a:buNone/>
        <a:defRPr sz="2100" b="1" kern="1200">
          <a:solidFill>
            <a:srgbClr val="26567F"/>
          </a:solidFill>
          <a:latin typeface="Arial" panose="020B0604020202020204" pitchFamily="34" charset="0"/>
          <a:ea typeface="+mn-ea"/>
          <a:cs typeface="Arial" panose="020B0604020202020204" pitchFamily="34" charset="0"/>
        </a:defRPr>
      </a:lvl1pPr>
      <a:lvl2pPr marL="0" marR="0" indent="0" algn="l" defTabSz="914400" rtl="0" eaLnBrk="1" fontAlgn="auto" latinLnBrk="0" hangingPunct="1">
        <a:lnSpc>
          <a:spcPct val="90000"/>
        </a:lnSpc>
        <a:spcBef>
          <a:spcPts val="500"/>
        </a:spcBef>
        <a:spcAft>
          <a:spcPts val="500"/>
        </a:spcAft>
        <a:buClr>
          <a:srgbClr val="26567F"/>
        </a:buClr>
        <a:buSzTx/>
        <a:buFont typeface="Arial" panose="020B0604020202020204" pitchFamily="34" charset="0"/>
        <a:buNone/>
        <a:tabLst/>
        <a:defRPr lang="en-AU" sz="2000" kern="1200" smtClean="0">
          <a:solidFill>
            <a:schemeClr val="tx1"/>
          </a:solidFill>
          <a:effectLst/>
          <a:latin typeface="+mn-lt"/>
          <a:ea typeface="+mn-ea"/>
          <a:cs typeface="+mn-cs"/>
        </a:defRPr>
      </a:lvl2pPr>
      <a:lvl3pPr marL="684000" indent="-342900" algn="l" defTabSz="914400" rtl="0" eaLnBrk="1" latinLnBrk="0" hangingPunct="1">
        <a:lnSpc>
          <a:spcPct val="90000"/>
        </a:lnSpc>
        <a:spcBef>
          <a:spcPts val="500"/>
        </a:spcBef>
        <a:spcAft>
          <a:spcPts val="500"/>
        </a:spcAft>
        <a:buClr>
          <a:srgbClr val="979AA0"/>
        </a:buClr>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ct val="90000"/>
        </a:lnSpc>
        <a:spcBef>
          <a:spcPts val="1600"/>
        </a:spcBef>
        <a:spcAft>
          <a:spcPts val="500"/>
        </a:spcAft>
        <a:buClr>
          <a:srgbClr val="E8731B"/>
        </a:buClr>
        <a:buFont typeface="Arial" panose="020B0604020202020204" pitchFamily="34" charset="0"/>
        <a:buNone/>
        <a:defRPr sz="1700" b="1" kern="1200">
          <a:solidFill>
            <a:srgbClr val="E8731B"/>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90000"/>
        </a:lnSpc>
        <a:spcBef>
          <a:spcPts val="500"/>
        </a:spcBef>
        <a:spcAft>
          <a:spcPts val="500"/>
        </a:spcAft>
        <a:buClr>
          <a:srgbClr val="26567F"/>
        </a:buClr>
        <a:buFont typeface="Arial" panose="020B0604020202020204" pitchFamily="34" charset="0"/>
        <a:buNone/>
        <a:defRPr sz="1600" kern="1200">
          <a:solidFill>
            <a:schemeClr val="tx1"/>
          </a:solidFill>
          <a:latin typeface="+mn-lt"/>
          <a:ea typeface="+mn-ea"/>
          <a:cs typeface="+mn-cs"/>
        </a:defRPr>
      </a:lvl5pPr>
      <a:lvl6pPr marL="627750" indent="-285750" algn="l" defTabSz="914400" rtl="0" eaLnBrk="1" latinLnBrk="0" hangingPunct="1">
        <a:lnSpc>
          <a:spcPct val="90000"/>
        </a:lnSpc>
        <a:spcBef>
          <a:spcPts val="500"/>
        </a:spcBef>
        <a:spcAft>
          <a:spcPts val="500"/>
        </a:spcAft>
        <a:buClr>
          <a:srgbClr val="979AA0"/>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userDrawn="1">
          <p15:clr>
            <a:srgbClr val="F26B43"/>
          </p15:clr>
        </p15:guide>
        <p15:guide id="2" pos="7151" userDrawn="1">
          <p15:clr>
            <a:srgbClr val="F26B43"/>
          </p15:clr>
        </p15:guide>
        <p15:guide id="3" orient="horz" pos="504" userDrawn="1">
          <p15:clr>
            <a:srgbClr val="F26B43"/>
          </p15:clr>
        </p15:guide>
        <p15:guide id="4" pos="5881" userDrawn="1">
          <p15:clr>
            <a:srgbClr val="F26B43"/>
          </p15:clr>
        </p15:guide>
        <p15:guide id="5" orient="horz" pos="3816" userDrawn="1">
          <p15:clr>
            <a:srgbClr val="F26B43"/>
          </p15:clr>
        </p15:guide>
        <p15:guide id="6" pos="3273" userDrawn="1">
          <p15:clr>
            <a:srgbClr val="F26B43"/>
          </p15:clr>
        </p15:guide>
        <p15:guide id="7" pos="313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FD97E5-A3DD-064F-8D21-F399958454BD}"/>
              </a:ext>
            </a:extLst>
          </p:cNvPr>
          <p:cNvSpPr/>
          <p:nvPr userDrawn="1"/>
        </p:nvSpPr>
        <p:spPr>
          <a:xfrm>
            <a:off x="0" y="6142688"/>
            <a:ext cx="12192000" cy="715617"/>
          </a:xfrm>
          <a:prstGeom prst="rect">
            <a:avLst/>
          </a:prstGeom>
          <a:solidFill>
            <a:srgbClr val="2A2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42538"/>
              </a:solidFill>
            </a:endParaRPr>
          </a:p>
        </p:txBody>
      </p:sp>
      <p:sp>
        <p:nvSpPr>
          <p:cNvPr id="2" name="Title Placeholder 1">
            <a:extLst>
              <a:ext uri="{FF2B5EF4-FFF2-40B4-BE49-F238E27FC236}">
                <a16:creationId xmlns:a16="http://schemas.microsoft.com/office/drawing/2014/main" id="{DA2F6D53-F115-ED41-933A-F45A2B70312D}"/>
              </a:ext>
            </a:extLst>
          </p:cNvPr>
          <p:cNvSpPr>
            <a:spLocks noGrp="1"/>
          </p:cNvSpPr>
          <p:nvPr>
            <p:ph type="title"/>
          </p:nvPr>
        </p:nvSpPr>
        <p:spPr>
          <a:xfrm>
            <a:off x="839787" y="452882"/>
            <a:ext cx="10512425" cy="1096413"/>
          </a:xfrm>
          <a:prstGeom prst="rect">
            <a:avLst/>
          </a:prstGeom>
        </p:spPr>
        <p:txBody>
          <a:bodyPr vert="horz" lIns="91440" tIns="45720" rIns="91440" bIns="45720" rtlCol="0" anchor="ctr">
            <a:normAutofit/>
          </a:bodyPr>
          <a:lstStyle/>
          <a:p>
            <a:r>
              <a:rPr lang="en-GB" dirty="0"/>
              <a:t>Click to edit Master title </a:t>
            </a:r>
            <a:endParaRPr lang="en-US" dirty="0"/>
          </a:p>
        </p:txBody>
      </p:sp>
      <p:sp>
        <p:nvSpPr>
          <p:cNvPr id="3" name="Text Placeholder 2">
            <a:extLst>
              <a:ext uri="{FF2B5EF4-FFF2-40B4-BE49-F238E27FC236}">
                <a16:creationId xmlns:a16="http://schemas.microsoft.com/office/drawing/2014/main" id="{9049A781-C742-4C4B-AA29-F006ED6A26DF}"/>
              </a:ext>
            </a:extLst>
          </p:cNvPr>
          <p:cNvSpPr>
            <a:spLocks noGrp="1"/>
          </p:cNvSpPr>
          <p:nvPr>
            <p:ph type="body" idx="1"/>
          </p:nvPr>
        </p:nvSpPr>
        <p:spPr>
          <a:xfrm>
            <a:off x="839787" y="1825625"/>
            <a:ext cx="10512425" cy="3813175"/>
          </a:xfrm>
          <a:prstGeom prst="rect">
            <a:avLst/>
          </a:prstGeom>
        </p:spPr>
        <p:txBody>
          <a:bodyPr vert="horz" lIns="91440" tIns="45720" rIns="91440" bIns="45720" rtlCol="0">
            <a:normAutofit/>
          </a:bodyPr>
          <a:lstStyle/>
          <a:p>
            <a:pPr lvl="0"/>
            <a:r>
              <a:rPr lang="en-GB" dirty="0"/>
              <a:t>Click to edit Master text styles – heading 2</a:t>
            </a:r>
          </a:p>
          <a:p>
            <a:pPr lvl="1"/>
            <a:r>
              <a:rPr lang="en-GB" dirty="0"/>
              <a:t>Second level – body</a:t>
            </a:r>
          </a:p>
          <a:p>
            <a:pPr lvl="2"/>
            <a:r>
              <a:rPr lang="en-GB" dirty="0"/>
              <a:t>Third level – indented body</a:t>
            </a:r>
          </a:p>
          <a:p>
            <a:pPr lvl="3"/>
            <a:r>
              <a:rPr lang="en-GB" dirty="0"/>
              <a:t>Fourth level – heading 3</a:t>
            </a:r>
          </a:p>
          <a:p>
            <a:pPr lvl="4"/>
            <a:r>
              <a:rPr lang="en-GB" dirty="0"/>
              <a:t>Fifth level – small body</a:t>
            </a:r>
          </a:p>
          <a:p>
            <a:pPr lvl="5"/>
            <a:r>
              <a:rPr lang="en-GB" dirty="0"/>
              <a:t>Sixth level</a:t>
            </a:r>
          </a:p>
        </p:txBody>
      </p:sp>
      <p:pic>
        <p:nvPicPr>
          <p:cNvPr id="12" name="Picture 11">
            <a:extLst>
              <a:ext uri="{FF2B5EF4-FFF2-40B4-BE49-F238E27FC236}">
                <a16:creationId xmlns:a16="http://schemas.microsoft.com/office/drawing/2014/main" id="{C27AB3B7-09A8-BE46-995B-1919120B2961}"/>
              </a:ext>
            </a:extLst>
          </p:cNvPr>
          <p:cNvPicPr>
            <a:picLocks noChangeAspect="1"/>
          </p:cNvPicPr>
          <p:nvPr userDrawn="1"/>
        </p:nvPicPr>
        <p:blipFill>
          <a:blip r:embed="rId8" cstate="print">
            <a:extLst>
              <a:ext uri="{28A0092B-C50C-407E-A947-70E740481C1C}">
                <a14:useLocalDpi xmlns:a14="http://schemas.microsoft.com/office/drawing/2010/main"/>
              </a:ext>
            </a:extLst>
          </a:blip>
          <a:srcRect/>
          <a:stretch/>
        </p:blipFill>
        <p:spPr>
          <a:xfrm>
            <a:off x="10408252" y="6336196"/>
            <a:ext cx="1516628" cy="328602"/>
          </a:xfrm>
          <a:prstGeom prst="rect">
            <a:avLst/>
          </a:prstGeom>
        </p:spPr>
      </p:pic>
      <p:pic>
        <p:nvPicPr>
          <p:cNvPr id="13" name="Picture 12">
            <a:extLst>
              <a:ext uri="{FF2B5EF4-FFF2-40B4-BE49-F238E27FC236}">
                <a16:creationId xmlns:a16="http://schemas.microsoft.com/office/drawing/2014/main" id="{CF068634-E704-B843-A87B-41F88F316CBC}"/>
              </a:ext>
            </a:extLst>
          </p:cNvPr>
          <p:cNvPicPr>
            <a:picLocks noChangeAspect="1"/>
          </p:cNvPicPr>
          <p:nvPr userDrawn="1"/>
        </p:nvPicPr>
        <p:blipFill>
          <a:blip r:embed="rId9" cstate="print">
            <a:extLst>
              <a:ext uri="{28A0092B-C50C-407E-A947-70E740481C1C}">
                <a14:useLocalDpi xmlns:a14="http://schemas.microsoft.com/office/drawing/2010/main"/>
              </a:ext>
            </a:extLst>
          </a:blip>
          <a:srcRect/>
          <a:stretch/>
        </p:blipFill>
        <p:spPr>
          <a:xfrm>
            <a:off x="126644" y="6279040"/>
            <a:ext cx="3029447" cy="578960"/>
          </a:xfrm>
          <a:prstGeom prst="rect">
            <a:avLst/>
          </a:prstGeom>
        </p:spPr>
      </p:pic>
    </p:spTree>
    <p:extLst>
      <p:ext uri="{BB962C8B-B14F-4D97-AF65-F5344CB8AC3E}">
        <p14:creationId xmlns:p14="http://schemas.microsoft.com/office/powerpoint/2010/main" val="2548694365"/>
      </p:ext>
    </p:extLst>
  </p:cSld>
  <p:clrMap bg1="lt1" tx1="dk1" bg2="lt2" tx2="dk2" accent1="accent1" accent2="accent2" accent3="accent3" accent4="accent4" accent5="accent5" accent6="accent6" hlink="hlink" folHlink="folHlink"/>
  <p:sldLayoutIdLst>
    <p:sldLayoutId id="2147483699" r:id="rId1"/>
    <p:sldLayoutId id="2147483698" r:id="rId2"/>
    <p:sldLayoutId id="2147483700" r:id="rId3"/>
    <p:sldLayoutId id="2147483701" r:id="rId4"/>
    <p:sldLayoutId id="2147483702" r:id="rId5"/>
    <p:sldLayoutId id="2147483707" r:id="rId6"/>
  </p:sldLayoutIdLst>
  <p:hf sldNum="0" hdr="0" dt="0"/>
  <p:txStyles>
    <p:titleStyle>
      <a:lvl1pPr algn="l" defTabSz="914400" rtl="0" eaLnBrk="1" latinLnBrk="0" hangingPunct="1">
        <a:lnSpc>
          <a:spcPct val="90000"/>
        </a:lnSpc>
        <a:spcBef>
          <a:spcPct val="0"/>
        </a:spcBef>
        <a:buNone/>
        <a:defRPr sz="3500" b="1" kern="1200">
          <a:solidFill>
            <a:srgbClr val="2A2A3E"/>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600"/>
        </a:spcBef>
        <a:spcAft>
          <a:spcPts val="500"/>
        </a:spcAft>
        <a:buFont typeface="Arial" panose="020B0604020202020204" pitchFamily="34" charset="0"/>
        <a:buNone/>
        <a:defRPr sz="2100" b="1" kern="1200">
          <a:solidFill>
            <a:srgbClr val="26567F"/>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spcAft>
          <a:spcPts val="700"/>
        </a:spcAft>
        <a:buClr>
          <a:srgbClr val="26567F"/>
        </a:buClr>
        <a:buFont typeface="Arial" panose="020B0604020202020204" pitchFamily="34" charset="0"/>
        <a:buNone/>
        <a:defRPr sz="2000" kern="1200">
          <a:solidFill>
            <a:schemeClr val="tx1"/>
          </a:solidFill>
          <a:latin typeface="+mn-lt"/>
          <a:ea typeface="+mn-ea"/>
          <a:cs typeface="+mn-cs"/>
        </a:defRPr>
      </a:lvl2pPr>
      <a:lvl3pPr marL="684000" indent="-342900" algn="l" defTabSz="914400" rtl="0" eaLnBrk="1" latinLnBrk="0" hangingPunct="1">
        <a:lnSpc>
          <a:spcPct val="90000"/>
        </a:lnSpc>
        <a:spcBef>
          <a:spcPts val="500"/>
        </a:spcBef>
        <a:spcAft>
          <a:spcPts val="500"/>
        </a:spcAft>
        <a:buClr>
          <a:srgbClr val="979AA0"/>
        </a:buClr>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ct val="90000"/>
        </a:lnSpc>
        <a:spcBef>
          <a:spcPts val="1600"/>
        </a:spcBef>
        <a:spcAft>
          <a:spcPts val="500"/>
        </a:spcAft>
        <a:buClr>
          <a:srgbClr val="E8731B"/>
        </a:buClr>
        <a:buFont typeface="Arial" panose="020B0604020202020204" pitchFamily="34" charset="0"/>
        <a:buNone/>
        <a:defRPr sz="1700" b="1" kern="1200">
          <a:solidFill>
            <a:srgbClr val="E8731B"/>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90000"/>
        </a:lnSpc>
        <a:spcBef>
          <a:spcPts val="500"/>
        </a:spcBef>
        <a:spcAft>
          <a:spcPts val="500"/>
        </a:spcAft>
        <a:buClr>
          <a:srgbClr val="26567F"/>
        </a:buClr>
        <a:buFont typeface="Arial" panose="020B0604020202020204" pitchFamily="34" charset="0"/>
        <a:buNone/>
        <a:defRPr sz="1600" kern="1200">
          <a:solidFill>
            <a:schemeClr val="tx1"/>
          </a:solidFill>
          <a:latin typeface="+mn-lt"/>
          <a:ea typeface="+mn-ea"/>
          <a:cs typeface="+mn-cs"/>
        </a:defRPr>
      </a:lvl5pPr>
      <a:lvl6pPr marL="627750" indent="-285750" algn="l" defTabSz="914400" rtl="0" eaLnBrk="1" latinLnBrk="0" hangingPunct="1">
        <a:lnSpc>
          <a:spcPct val="90000"/>
        </a:lnSpc>
        <a:spcBef>
          <a:spcPts val="500"/>
        </a:spcBef>
        <a:spcAft>
          <a:spcPts val="500"/>
        </a:spcAft>
        <a:buClr>
          <a:srgbClr val="979AA0"/>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guide id="2" pos="7151">
          <p15:clr>
            <a:srgbClr val="F26B43"/>
          </p15:clr>
        </p15:guide>
        <p15:guide id="3" orient="horz" pos="504">
          <p15:clr>
            <a:srgbClr val="F26B43"/>
          </p15:clr>
        </p15:guide>
        <p15:guide id="5" orient="horz" pos="356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8221166-006E-FF40-908C-266E896197E8}"/>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10119360" y="0"/>
            <a:ext cx="2072640" cy="6858000"/>
          </a:xfrm>
          <a:prstGeom prst="rect">
            <a:avLst/>
          </a:prstGeom>
        </p:spPr>
      </p:pic>
      <p:sp>
        <p:nvSpPr>
          <p:cNvPr id="3" name="Text Placeholder 2">
            <a:extLst>
              <a:ext uri="{FF2B5EF4-FFF2-40B4-BE49-F238E27FC236}">
                <a16:creationId xmlns:a16="http://schemas.microsoft.com/office/drawing/2014/main" id="{9049A781-C742-4C4B-AA29-F006ED6A26DF}"/>
              </a:ext>
            </a:extLst>
          </p:cNvPr>
          <p:cNvSpPr>
            <a:spLocks noGrp="1"/>
          </p:cNvSpPr>
          <p:nvPr>
            <p:ph type="body" idx="1"/>
          </p:nvPr>
        </p:nvSpPr>
        <p:spPr>
          <a:xfrm>
            <a:off x="839788" y="1825625"/>
            <a:ext cx="8496300" cy="4232275"/>
          </a:xfrm>
          <a:prstGeom prst="rect">
            <a:avLst/>
          </a:prstGeom>
        </p:spPr>
        <p:txBody>
          <a:bodyPr vert="horz" lIns="91440" tIns="45720" rIns="91440" bIns="45720" rtlCol="0">
            <a:normAutofit/>
          </a:bodyPr>
          <a:lstStyle/>
          <a:p>
            <a:pPr lvl="0"/>
            <a:r>
              <a:rPr lang="en-GB" dirty="0"/>
              <a:t>Click to edit Master text styles – heading 2</a:t>
            </a:r>
          </a:p>
          <a:p>
            <a:pPr lvl="1"/>
            <a:r>
              <a:rPr lang="en-GB" dirty="0"/>
              <a:t>Second level – body</a:t>
            </a:r>
          </a:p>
          <a:p>
            <a:pPr lvl="2"/>
            <a:r>
              <a:rPr lang="en-GB" dirty="0"/>
              <a:t>Third level – indented body</a:t>
            </a:r>
          </a:p>
          <a:p>
            <a:pPr lvl="3"/>
            <a:r>
              <a:rPr lang="en-GB" dirty="0"/>
              <a:t>Fourth level – heading 3</a:t>
            </a:r>
          </a:p>
          <a:p>
            <a:pPr lvl="4"/>
            <a:r>
              <a:rPr lang="en-GB" dirty="0"/>
              <a:t>Fifth level – small body</a:t>
            </a:r>
          </a:p>
          <a:p>
            <a:pPr lvl="5"/>
            <a:r>
              <a:rPr lang="en-GB" dirty="0"/>
              <a:t>Sixth level</a:t>
            </a:r>
          </a:p>
        </p:txBody>
      </p:sp>
      <p:sp>
        <p:nvSpPr>
          <p:cNvPr id="7" name="Title Placeholder 1">
            <a:extLst>
              <a:ext uri="{FF2B5EF4-FFF2-40B4-BE49-F238E27FC236}">
                <a16:creationId xmlns:a16="http://schemas.microsoft.com/office/drawing/2014/main" id="{ED4A81BB-C585-FF41-9208-5F8241E1491B}"/>
              </a:ext>
            </a:extLst>
          </p:cNvPr>
          <p:cNvSpPr>
            <a:spLocks noGrp="1"/>
          </p:cNvSpPr>
          <p:nvPr>
            <p:ph type="title"/>
          </p:nvPr>
        </p:nvSpPr>
        <p:spPr>
          <a:xfrm>
            <a:off x="839788" y="452882"/>
            <a:ext cx="8496300" cy="1096413"/>
          </a:xfrm>
          <a:prstGeom prst="rect">
            <a:avLst/>
          </a:prstGeom>
        </p:spPr>
        <p:txBody>
          <a:bodyPr vert="horz" lIns="91440" tIns="45720" rIns="91440" bIns="45720" rtlCol="0" anchor="ctr">
            <a:normAutofit/>
          </a:bodyPr>
          <a:lstStyle/>
          <a:p>
            <a:r>
              <a:rPr lang="en-GB" dirty="0"/>
              <a:t>Click to edit Master title </a:t>
            </a:r>
            <a:endParaRPr lang="en-US" dirty="0"/>
          </a:p>
        </p:txBody>
      </p:sp>
      <p:pic>
        <p:nvPicPr>
          <p:cNvPr id="8" name="Picture 7">
            <a:extLst>
              <a:ext uri="{FF2B5EF4-FFF2-40B4-BE49-F238E27FC236}">
                <a16:creationId xmlns:a16="http://schemas.microsoft.com/office/drawing/2014/main" id="{D530F86F-7C0B-C240-98D4-BF10DE3DB8F5}"/>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10408252" y="6336196"/>
            <a:ext cx="1516628" cy="328602"/>
          </a:xfrm>
          <a:prstGeom prst="rect">
            <a:avLst/>
          </a:prstGeom>
        </p:spPr>
      </p:pic>
    </p:spTree>
    <p:extLst>
      <p:ext uri="{BB962C8B-B14F-4D97-AF65-F5344CB8AC3E}">
        <p14:creationId xmlns:p14="http://schemas.microsoft.com/office/powerpoint/2010/main" val="4249467755"/>
      </p:ext>
    </p:extLst>
  </p:cSld>
  <p:clrMap bg1="lt1" tx1="dk1" bg2="lt2" tx2="dk2" accent1="accent1" accent2="accent2" accent3="accent3" accent4="accent4" accent5="accent5" accent6="accent6" hlink="hlink" folHlink="folHlink"/>
  <p:sldLayoutIdLst>
    <p:sldLayoutId id="2147483691" r:id="rId1"/>
    <p:sldLayoutId id="2147483692" r:id="rId2"/>
  </p:sldLayoutIdLst>
  <p:hf sldNum="0" hdr="0" dt="0"/>
  <p:txStyles>
    <p:titleStyle>
      <a:lvl1pPr algn="l" defTabSz="914400" rtl="0" eaLnBrk="1" latinLnBrk="0" hangingPunct="1">
        <a:lnSpc>
          <a:spcPct val="90000"/>
        </a:lnSpc>
        <a:spcBef>
          <a:spcPct val="0"/>
        </a:spcBef>
        <a:buNone/>
        <a:defRPr sz="3500" b="1" kern="1200">
          <a:solidFill>
            <a:srgbClr val="2A2A3E"/>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600"/>
        </a:spcBef>
        <a:spcAft>
          <a:spcPts val="500"/>
        </a:spcAft>
        <a:buFont typeface="Arial" panose="020B0604020202020204" pitchFamily="34" charset="0"/>
        <a:buNone/>
        <a:defRPr sz="2100" b="1" kern="1200">
          <a:solidFill>
            <a:srgbClr val="26567F"/>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spcAft>
          <a:spcPts val="700"/>
        </a:spcAft>
        <a:buClr>
          <a:srgbClr val="26567F"/>
        </a:buClr>
        <a:buFont typeface="Arial" panose="020B0604020202020204" pitchFamily="34" charset="0"/>
        <a:buNone/>
        <a:defRPr sz="2000" kern="1200">
          <a:solidFill>
            <a:schemeClr val="tx1"/>
          </a:solidFill>
          <a:latin typeface="+mn-lt"/>
          <a:ea typeface="+mn-ea"/>
          <a:cs typeface="+mn-cs"/>
        </a:defRPr>
      </a:lvl2pPr>
      <a:lvl3pPr marL="684000" indent="-342900" algn="l" defTabSz="914400" rtl="0" eaLnBrk="1" latinLnBrk="0" hangingPunct="1">
        <a:lnSpc>
          <a:spcPct val="90000"/>
        </a:lnSpc>
        <a:spcBef>
          <a:spcPts val="500"/>
        </a:spcBef>
        <a:spcAft>
          <a:spcPts val="500"/>
        </a:spcAft>
        <a:buClr>
          <a:srgbClr val="979AA0"/>
        </a:buClr>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ct val="90000"/>
        </a:lnSpc>
        <a:spcBef>
          <a:spcPts val="1600"/>
        </a:spcBef>
        <a:spcAft>
          <a:spcPts val="500"/>
        </a:spcAft>
        <a:buClr>
          <a:srgbClr val="E8731B"/>
        </a:buClr>
        <a:buFont typeface="Arial" panose="020B0604020202020204" pitchFamily="34" charset="0"/>
        <a:buNone/>
        <a:defRPr sz="1700" b="1" kern="1200">
          <a:solidFill>
            <a:srgbClr val="E8731B"/>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90000"/>
        </a:lnSpc>
        <a:spcBef>
          <a:spcPts val="500"/>
        </a:spcBef>
        <a:spcAft>
          <a:spcPts val="500"/>
        </a:spcAft>
        <a:buClr>
          <a:srgbClr val="26567F"/>
        </a:buClr>
        <a:buFont typeface="Arial" panose="020B0604020202020204" pitchFamily="34" charset="0"/>
        <a:buNone/>
        <a:defRPr sz="1600" kern="1200">
          <a:solidFill>
            <a:schemeClr val="tx1"/>
          </a:solidFill>
          <a:latin typeface="+mn-lt"/>
          <a:ea typeface="+mn-ea"/>
          <a:cs typeface="+mn-cs"/>
        </a:defRPr>
      </a:lvl5pPr>
      <a:lvl6pPr marL="627750" indent="-285750" algn="l" defTabSz="914400" rtl="0" eaLnBrk="1" latinLnBrk="0" hangingPunct="1">
        <a:lnSpc>
          <a:spcPct val="90000"/>
        </a:lnSpc>
        <a:spcBef>
          <a:spcPts val="500"/>
        </a:spcBef>
        <a:spcAft>
          <a:spcPts val="500"/>
        </a:spcAft>
        <a:buClr>
          <a:srgbClr val="979AA0"/>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guide id="2" pos="7151">
          <p15:clr>
            <a:srgbClr val="F26B43"/>
          </p15:clr>
        </p15:guide>
        <p15:guide id="3" orient="horz" pos="504">
          <p15:clr>
            <a:srgbClr val="F26B43"/>
          </p15:clr>
        </p15:guide>
        <p15:guide id="4" pos="5881">
          <p15:clr>
            <a:srgbClr val="F26B43"/>
          </p15:clr>
        </p15:guide>
        <p15:guide id="5" orient="horz" pos="381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8221166-006E-FF40-908C-266E896197E8}"/>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10119360" y="0"/>
            <a:ext cx="2072640" cy="6858000"/>
          </a:xfrm>
          <a:prstGeom prst="rect">
            <a:avLst/>
          </a:prstGeom>
        </p:spPr>
      </p:pic>
      <p:sp>
        <p:nvSpPr>
          <p:cNvPr id="3" name="Text Placeholder 2">
            <a:extLst>
              <a:ext uri="{FF2B5EF4-FFF2-40B4-BE49-F238E27FC236}">
                <a16:creationId xmlns:a16="http://schemas.microsoft.com/office/drawing/2014/main" id="{9049A781-C742-4C4B-AA29-F006ED6A26DF}"/>
              </a:ext>
            </a:extLst>
          </p:cNvPr>
          <p:cNvSpPr>
            <a:spLocks noGrp="1"/>
          </p:cNvSpPr>
          <p:nvPr>
            <p:ph type="body" idx="1"/>
          </p:nvPr>
        </p:nvSpPr>
        <p:spPr>
          <a:xfrm>
            <a:off x="839788" y="1825625"/>
            <a:ext cx="8496300" cy="4232275"/>
          </a:xfrm>
          <a:prstGeom prst="rect">
            <a:avLst/>
          </a:prstGeom>
        </p:spPr>
        <p:txBody>
          <a:bodyPr vert="horz" lIns="91440" tIns="45720" rIns="91440" bIns="45720" rtlCol="0">
            <a:normAutofit/>
          </a:bodyPr>
          <a:lstStyle/>
          <a:p>
            <a:pPr lvl="0"/>
            <a:r>
              <a:rPr lang="en-GB" dirty="0"/>
              <a:t>Click to edit Master text styles – heading 2</a:t>
            </a:r>
          </a:p>
          <a:p>
            <a:pPr lvl="1"/>
            <a:r>
              <a:rPr lang="en-GB" dirty="0"/>
              <a:t>Second level – body</a:t>
            </a:r>
          </a:p>
          <a:p>
            <a:pPr lvl="2"/>
            <a:r>
              <a:rPr lang="en-GB" dirty="0"/>
              <a:t>Third level – indented body</a:t>
            </a:r>
          </a:p>
          <a:p>
            <a:pPr lvl="3"/>
            <a:r>
              <a:rPr lang="en-GB" dirty="0"/>
              <a:t>Fourth level – heading 3</a:t>
            </a:r>
          </a:p>
          <a:p>
            <a:pPr lvl="4"/>
            <a:r>
              <a:rPr lang="en-GB" dirty="0"/>
              <a:t>Fifth level – small body</a:t>
            </a:r>
          </a:p>
          <a:p>
            <a:pPr lvl="5"/>
            <a:r>
              <a:rPr lang="en-GB" dirty="0"/>
              <a:t>Sixth level</a:t>
            </a:r>
          </a:p>
        </p:txBody>
      </p:sp>
      <p:sp>
        <p:nvSpPr>
          <p:cNvPr id="7" name="Title Placeholder 1">
            <a:extLst>
              <a:ext uri="{FF2B5EF4-FFF2-40B4-BE49-F238E27FC236}">
                <a16:creationId xmlns:a16="http://schemas.microsoft.com/office/drawing/2014/main" id="{51DB5CF6-4D1D-0B46-859C-BE07E9DFB9E7}"/>
              </a:ext>
            </a:extLst>
          </p:cNvPr>
          <p:cNvSpPr>
            <a:spLocks noGrp="1"/>
          </p:cNvSpPr>
          <p:nvPr>
            <p:ph type="title"/>
          </p:nvPr>
        </p:nvSpPr>
        <p:spPr>
          <a:xfrm>
            <a:off x="839788" y="452882"/>
            <a:ext cx="8496300" cy="1096413"/>
          </a:xfrm>
          <a:prstGeom prst="rect">
            <a:avLst/>
          </a:prstGeom>
        </p:spPr>
        <p:txBody>
          <a:bodyPr vert="horz" lIns="91440" tIns="45720" rIns="91440" bIns="45720" rtlCol="0" anchor="ctr">
            <a:normAutofit/>
          </a:bodyPr>
          <a:lstStyle/>
          <a:p>
            <a:r>
              <a:rPr lang="en-GB" dirty="0"/>
              <a:t>Click to edit Master title </a:t>
            </a:r>
            <a:endParaRPr lang="en-US" dirty="0"/>
          </a:p>
        </p:txBody>
      </p:sp>
      <p:pic>
        <p:nvPicPr>
          <p:cNvPr id="8" name="Picture 7">
            <a:extLst>
              <a:ext uri="{FF2B5EF4-FFF2-40B4-BE49-F238E27FC236}">
                <a16:creationId xmlns:a16="http://schemas.microsoft.com/office/drawing/2014/main" id="{F4B87704-7DE7-7840-95EC-AB886F0E158D}"/>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10408252" y="6336196"/>
            <a:ext cx="1516628" cy="328602"/>
          </a:xfrm>
          <a:prstGeom prst="rect">
            <a:avLst/>
          </a:prstGeom>
        </p:spPr>
      </p:pic>
    </p:spTree>
    <p:extLst>
      <p:ext uri="{BB962C8B-B14F-4D97-AF65-F5344CB8AC3E}">
        <p14:creationId xmlns:p14="http://schemas.microsoft.com/office/powerpoint/2010/main" val="1526990224"/>
      </p:ext>
    </p:extLst>
  </p:cSld>
  <p:clrMap bg1="lt1" tx1="dk1" bg2="lt2" tx2="dk2" accent1="accent1" accent2="accent2" accent3="accent3" accent4="accent4" accent5="accent5" accent6="accent6" hlink="hlink" folHlink="folHlink"/>
  <p:sldLayoutIdLst>
    <p:sldLayoutId id="2147483694" r:id="rId1"/>
    <p:sldLayoutId id="2147483695" r:id="rId2"/>
  </p:sldLayoutIdLst>
  <p:hf sldNum="0" hdr="0" dt="0"/>
  <p:txStyles>
    <p:titleStyle>
      <a:lvl1pPr algn="l" defTabSz="914400" rtl="0" eaLnBrk="1" latinLnBrk="0" hangingPunct="1">
        <a:lnSpc>
          <a:spcPct val="90000"/>
        </a:lnSpc>
        <a:spcBef>
          <a:spcPct val="0"/>
        </a:spcBef>
        <a:buNone/>
        <a:defRPr sz="3500" b="1" kern="1200">
          <a:solidFill>
            <a:srgbClr val="2A2A3E"/>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600"/>
        </a:spcBef>
        <a:spcAft>
          <a:spcPts val="500"/>
        </a:spcAft>
        <a:buFont typeface="Arial" panose="020B0604020202020204" pitchFamily="34" charset="0"/>
        <a:buNone/>
        <a:defRPr sz="2100" b="1" kern="1200">
          <a:solidFill>
            <a:srgbClr val="26567F"/>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spcAft>
          <a:spcPts val="700"/>
        </a:spcAft>
        <a:buClr>
          <a:srgbClr val="26567F"/>
        </a:buClr>
        <a:buFont typeface="Arial" panose="020B0604020202020204" pitchFamily="34" charset="0"/>
        <a:buNone/>
        <a:defRPr sz="2000" kern="1200">
          <a:solidFill>
            <a:schemeClr val="tx1"/>
          </a:solidFill>
          <a:latin typeface="+mn-lt"/>
          <a:ea typeface="+mn-ea"/>
          <a:cs typeface="+mn-cs"/>
        </a:defRPr>
      </a:lvl2pPr>
      <a:lvl3pPr marL="684000" indent="-342900" algn="l" defTabSz="914400" rtl="0" eaLnBrk="1" latinLnBrk="0" hangingPunct="1">
        <a:lnSpc>
          <a:spcPct val="90000"/>
        </a:lnSpc>
        <a:spcBef>
          <a:spcPts val="500"/>
        </a:spcBef>
        <a:spcAft>
          <a:spcPts val="500"/>
        </a:spcAft>
        <a:buClr>
          <a:srgbClr val="979AA0"/>
        </a:buClr>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ct val="90000"/>
        </a:lnSpc>
        <a:spcBef>
          <a:spcPts val="1600"/>
        </a:spcBef>
        <a:spcAft>
          <a:spcPts val="500"/>
        </a:spcAft>
        <a:buClr>
          <a:srgbClr val="E8731B"/>
        </a:buClr>
        <a:buFont typeface="Arial" panose="020B0604020202020204" pitchFamily="34" charset="0"/>
        <a:buNone/>
        <a:defRPr sz="1700" b="1" kern="1200">
          <a:solidFill>
            <a:srgbClr val="E8731B"/>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90000"/>
        </a:lnSpc>
        <a:spcBef>
          <a:spcPts val="500"/>
        </a:spcBef>
        <a:spcAft>
          <a:spcPts val="500"/>
        </a:spcAft>
        <a:buClr>
          <a:srgbClr val="26567F"/>
        </a:buClr>
        <a:buFont typeface="Arial" panose="020B0604020202020204" pitchFamily="34" charset="0"/>
        <a:buNone/>
        <a:defRPr sz="1600" kern="1200">
          <a:solidFill>
            <a:schemeClr val="tx1"/>
          </a:solidFill>
          <a:latin typeface="+mn-lt"/>
          <a:ea typeface="+mn-ea"/>
          <a:cs typeface="+mn-cs"/>
        </a:defRPr>
      </a:lvl5pPr>
      <a:lvl6pPr marL="627750" indent="-285750" algn="l" defTabSz="914400" rtl="0" eaLnBrk="1" latinLnBrk="0" hangingPunct="1">
        <a:lnSpc>
          <a:spcPct val="90000"/>
        </a:lnSpc>
        <a:spcBef>
          <a:spcPts val="500"/>
        </a:spcBef>
        <a:spcAft>
          <a:spcPts val="500"/>
        </a:spcAft>
        <a:buClr>
          <a:srgbClr val="979AA0"/>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guide id="2" pos="7151">
          <p15:clr>
            <a:srgbClr val="F26B43"/>
          </p15:clr>
        </p15:guide>
        <p15:guide id="3" orient="horz" pos="504">
          <p15:clr>
            <a:srgbClr val="F26B43"/>
          </p15:clr>
        </p15:guide>
        <p15:guide id="4" pos="5881">
          <p15:clr>
            <a:srgbClr val="F26B43"/>
          </p15:clr>
        </p15:guide>
        <p15:guide id="5" orient="horz" pos="381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chart" Target="../charts/chart2.xml"/><Relationship Id="rId5" Type="http://schemas.openxmlformats.org/officeDocument/2006/relationships/hyperlink" Target="https://www.stats.govt.nz/integrated-data/" TargetMode="External"/><Relationship Id="rId4" Type="http://schemas.openxmlformats.org/officeDocument/2006/relationships/hyperlink" Target="mailto:Rajas.Kulkarni@swa.govt.nz"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Rajas.Kulkarni@swa.govt.nz" TargetMode="External"/><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mailto:Rajas.Kulkarni@swa.govt.nz"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5EE39C9-E38B-CF43-A526-545EF2442228}"/>
              </a:ext>
            </a:extLst>
          </p:cNvPr>
          <p:cNvSpPr>
            <a:spLocks noGrp="1"/>
          </p:cNvSpPr>
          <p:nvPr>
            <p:ph type="body" sz="quarter" idx="12"/>
          </p:nvPr>
        </p:nvSpPr>
        <p:spPr>
          <a:xfrm>
            <a:off x="752700" y="3296277"/>
            <a:ext cx="6982377" cy="703964"/>
          </a:xfrm>
        </p:spPr>
        <p:txBody>
          <a:bodyPr/>
          <a:lstStyle/>
          <a:p>
            <a:pPr>
              <a:lnSpc>
                <a:spcPct val="100000"/>
              </a:lnSpc>
              <a:spcBef>
                <a:spcPts val="0"/>
              </a:spcBef>
              <a:spcAft>
                <a:spcPts val="0"/>
              </a:spcAft>
            </a:pPr>
            <a:r>
              <a:rPr lang="en-US" sz="2000" dirty="0"/>
              <a:t>A collaborative project between the</a:t>
            </a:r>
          </a:p>
          <a:p>
            <a:pPr>
              <a:lnSpc>
                <a:spcPct val="100000"/>
              </a:lnSpc>
              <a:spcBef>
                <a:spcPts val="0"/>
              </a:spcBef>
              <a:spcAft>
                <a:spcPts val="0"/>
              </a:spcAft>
            </a:pPr>
            <a:r>
              <a:rPr lang="en-US" sz="2000" dirty="0"/>
              <a:t>Social Wellbeing Agency and The Southern Initiative</a:t>
            </a:r>
          </a:p>
        </p:txBody>
      </p:sp>
      <p:sp>
        <p:nvSpPr>
          <p:cNvPr id="5" name="Text Placeholder 4">
            <a:extLst>
              <a:ext uri="{FF2B5EF4-FFF2-40B4-BE49-F238E27FC236}">
                <a16:creationId xmlns:a16="http://schemas.microsoft.com/office/drawing/2014/main" id="{AC346E4F-13B1-F347-A30A-448353690BBB}"/>
              </a:ext>
            </a:extLst>
          </p:cNvPr>
          <p:cNvSpPr>
            <a:spLocks noGrp="1"/>
          </p:cNvSpPr>
          <p:nvPr>
            <p:ph type="body" sz="quarter" idx="13"/>
          </p:nvPr>
        </p:nvSpPr>
        <p:spPr>
          <a:xfrm>
            <a:off x="752700" y="1156289"/>
            <a:ext cx="8018076" cy="2001884"/>
          </a:xfrm>
        </p:spPr>
        <p:txBody>
          <a:bodyPr/>
          <a:lstStyle/>
          <a:p>
            <a:r>
              <a:rPr lang="en-US" dirty="0"/>
              <a:t>Understanding gaps in income for fathers with new babies</a:t>
            </a:r>
          </a:p>
        </p:txBody>
      </p:sp>
      <p:sp>
        <p:nvSpPr>
          <p:cNvPr id="6" name="Text Placeholder 5">
            <a:extLst>
              <a:ext uri="{FF2B5EF4-FFF2-40B4-BE49-F238E27FC236}">
                <a16:creationId xmlns:a16="http://schemas.microsoft.com/office/drawing/2014/main" id="{1598316B-C43F-1848-9E3D-8220131BC33B}"/>
              </a:ext>
            </a:extLst>
          </p:cNvPr>
          <p:cNvSpPr>
            <a:spLocks noGrp="1"/>
          </p:cNvSpPr>
          <p:nvPr>
            <p:ph type="body" sz="quarter" idx="14"/>
          </p:nvPr>
        </p:nvSpPr>
        <p:spPr>
          <a:xfrm>
            <a:off x="752700" y="4926911"/>
            <a:ext cx="7904458" cy="238382"/>
          </a:xfrm>
        </p:spPr>
        <p:txBody>
          <a:bodyPr/>
          <a:lstStyle/>
          <a:p>
            <a:r>
              <a:rPr lang="en-US" dirty="0"/>
              <a:t>May 2021</a:t>
            </a:r>
          </a:p>
        </p:txBody>
      </p:sp>
      <p:sp>
        <p:nvSpPr>
          <p:cNvPr id="2" name="TextBox 1">
            <a:extLst>
              <a:ext uri="{FF2B5EF4-FFF2-40B4-BE49-F238E27FC236}">
                <a16:creationId xmlns:a16="http://schemas.microsoft.com/office/drawing/2014/main" id="{4568DE7C-7B61-4D8B-AF90-043297793EB5}"/>
              </a:ext>
            </a:extLst>
          </p:cNvPr>
          <p:cNvSpPr txBox="1"/>
          <p:nvPr/>
        </p:nvSpPr>
        <p:spPr>
          <a:xfrm>
            <a:off x="9721390" y="0"/>
            <a:ext cx="2093382" cy="830997"/>
          </a:xfrm>
          <a:prstGeom prst="rect">
            <a:avLst/>
          </a:prstGeom>
          <a:noFill/>
        </p:spPr>
        <p:txBody>
          <a:bodyPr wrap="square" rtlCol="0">
            <a:spAutoFit/>
          </a:bodyPr>
          <a:lstStyle/>
          <a:p>
            <a:r>
              <a:rPr lang="en-NZ" sz="4800" b="1" dirty="0">
                <a:solidFill>
                  <a:schemeClr val="bg1"/>
                </a:solidFill>
              </a:rPr>
              <a:t>DRAFT</a:t>
            </a:r>
          </a:p>
        </p:txBody>
      </p:sp>
    </p:spTree>
    <p:extLst>
      <p:ext uri="{BB962C8B-B14F-4D97-AF65-F5344CB8AC3E}">
        <p14:creationId xmlns:p14="http://schemas.microsoft.com/office/powerpoint/2010/main" val="3569487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ontent Placeholder 109">
            <a:extLst>
              <a:ext uri="{FF2B5EF4-FFF2-40B4-BE49-F238E27FC236}">
                <a16:creationId xmlns:a16="http://schemas.microsoft.com/office/drawing/2014/main" id="{B8286425-4B9E-8D43-8B3D-53C484443B04}"/>
              </a:ext>
            </a:extLst>
          </p:cNvPr>
          <p:cNvSpPr>
            <a:spLocks noGrp="1"/>
          </p:cNvSpPr>
          <p:nvPr>
            <p:ph idx="1"/>
          </p:nvPr>
        </p:nvSpPr>
        <p:spPr>
          <a:xfrm>
            <a:off x="839788" y="1881107"/>
            <a:ext cx="8496300" cy="4321175"/>
          </a:xfrm>
        </p:spPr>
        <p:txBody>
          <a:bodyPr>
            <a:normAutofit/>
          </a:bodyPr>
          <a:lstStyle/>
          <a:p>
            <a:endParaRPr lang="en-US" dirty="0"/>
          </a:p>
          <a:p>
            <a:endParaRPr lang="en-US" dirty="0"/>
          </a:p>
          <a:p>
            <a:endParaRPr lang="en-US" dirty="0"/>
          </a:p>
        </p:txBody>
      </p:sp>
      <p:sp>
        <p:nvSpPr>
          <p:cNvPr id="86" name="Title 85">
            <a:extLst>
              <a:ext uri="{FF2B5EF4-FFF2-40B4-BE49-F238E27FC236}">
                <a16:creationId xmlns:a16="http://schemas.microsoft.com/office/drawing/2014/main" id="{7BAF1D0B-7623-E746-BA68-0E87A480ACAC}"/>
              </a:ext>
            </a:extLst>
          </p:cNvPr>
          <p:cNvSpPr>
            <a:spLocks noGrp="1"/>
          </p:cNvSpPr>
          <p:nvPr>
            <p:ph type="title"/>
          </p:nvPr>
        </p:nvSpPr>
        <p:spPr>
          <a:xfrm>
            <a:off x="16636" y="0"/>
            <a:ext cx="12175364" cy="1241302"/>
          </a:xfrm>
        </p:spPr>
        <p:txBody>
          <a:bodyPr>
            <a:noAutofit/>
          </a:bodyPr>
          <a:lstStyle/>
          <a:p>
            <a:r>
              <a:rPr lang="en-US" sz="2400" dirty="0"/>
              <a:t>The proportion of fathers whose income dips below the full-time minimum wage threshold is small compared to the proportion of fathers who consistently earn under the threshold.</a:t>
            </a:r>
          </a:p>
        </p:txBody>
      </p:sp>
      <p:graphicFrame>
        <p:nvGraphicFramePr>
          <p:cNvPr id="8" name="Chart 7">
            <a:extLst>
              <a:ext uri="{FF2B5EF4-FFF2-40B4-BE49-F238E27FC236}">
                <a16:creationId xmlns:a16="http://schemas.microsoft.com/office/drawing/2014/main" id="{1E27AE59-FB72-4AAA-89EF-9D071637244E}"/>
              </a:ext>
            </a:extLst>
          </p:cNvPr>
          <p:cNvGraphicFramePr>
            <a:graphicFrameLocks/>
          </p:cNvGraphicFramePr>
          <p:nvPr>
            <p:extLst>
              <p:ext uri="{D42A27DB-BD31-4B8C-83A1-F6EECF244321}">
                <p14:modId xmlns:p14="http://schemas.microsoft.com/office/powerpoint/2010/main" val="1982818956"/>
              </p:ext>
            </p:extLst>
          </p:nvPr>
        </p:nvGraphicFramePr>
        <p:xfrm>
          <a:off x="5936667" y="1109439"/>
          <a:ext cx="6255333" cy="431591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93B4E0CC-685D-47BC-948B-C3633921E835}"/>
              </a:ext>
            </a:extLst>
          </p:cNvPr>
          <p:cNvSpPr txBox="1"/>
          <p:nvPr/>
        </p:nvSpPr>
        <p:spPr>
          <a:xfrm>
            <a:off x="3403076" y="6316585"/>
            <a:ext cx="6702458" cy="369332"/>
          </a:xfrm>
          <a:prstGeom prst="rect">
            <a:avLst/>
          </a:prstGeom>
          <a:noFill/>
        </p:spPr>
        <p:txBody>
          <a:bodyPr wrap="square" rtlCol="0">
            <a:spAutoFit/>
          </a:bodyPr>
          <a:lstStyle/>
          <a:p>
            <a:r>
              <a:rPr lang="en-NZ" dirty="0">
                <a:solidFill>
                  <a:schemeClr val="bg1"/>
                </a:solidFill>
              </a:rPr>
              <a:t>Rajas Kulkarni (</a:t>
            </a:r>
            <a:r>
              <a:rPr lang="en-NZ" dirty="0">
                <a:solidFill>
                  <a:schemeClr val="bg1"/>
                </a:solidFill>
                <a:hlinkClick r:id="rId4"/>
              </a:rPr>
              <a:t>Rajas.Kulkarni@swa.govt.nz</a:t>
            </a:r>
            <a:r>
              <a:rPr lang="en-NZ" dirty="0">
                <a:solidFill>
                  <a:schemeClr val="bg1"/>
                </a:solidFill>
              </a:rPr>
              <a:t>), Social Wellbeing Agency</a:t>
            </a:r>
          </a:p>
        </p:txBody>
      </p:sp>
      <p:sp>
        <p:nvSpPr>
          <p:cNvPr id="4" name="Rectangle 3">
            <a:extLst>
              <a:ext uri="{FF2B5EF4-FFF2-40B4-BE49-F238E27FC236}">
                <a16:creationId xmlns:a16="http://schemas.microsoft.com/office/drawing/2014/main" id="{5B777E3D-9917-4745-B7D3-DE3923812A51}"/>
              </a:ext>
            </a:extLst>
          </p:cNvPr>
          <p:cNvSpPr/>
          <p:nvPr/>
        </p:nvSpPr>
        <p:spPr>
          <a:xfrm>
            <a:off x="16636" y="5640135"/>
            <a:ext cx="18118764" cy="415498"/>
          </a:xfrm>
          <a:prstGeom prst="rect">
            <a:avLst/>
          </a:prstGeom>
        </p:spPr>
        <p:txBody>
          <a:bodyPr wrap="square">
            <a:spAutoFit/>
          </a:bodyPr>
          <a:lstStyle/>
          <a:p>
            <a:r>
              <a:rPr lang="en-NZ" sz="700" dirty="0"/>
              <a:t>Access to the data used in this study was provided by Stats NZ under conditions designed to give effect to the security and confidentiality provisions of the Statistics Act 1975. The results presented in this study are the work of the author, not Stats NZ or individual data suppliers. These results are not official statistics. </a:t>
            </a:r>
          </a:p>
          <a:p>
            <a:r>
              <a:rPr lang="en-NZ" sz="700" dirty="0"/>
              <a:t>They have been created for research purposes from the [Integrated Data Infrastructure (IDI) and/or Longitudinal Business Database (LBD)] which [is/are] carefully managed by Stats NZ. For more information about the IDI please visit </a:t>
            </a:r>
            <a:r>
              <a:rPr lang="en-NZ" sz="700" dirty="0">
                <a:hlinkClick r:id="rId5"/>
              </a:rPr>
              <a:t>https://www.stats.govt.nz/integrated-data/</a:t>
            </a:r>
            <a:r>
              <a:rPr lang="en-NZ" sz="700" dirty="0"/>
              <a:t> . The results are based in part on tax data supplied by </a:t>
            </a:r>
          </a:p>
          <a:p>
            <a:r>
              <a:rPr lang="en-NZ" sz="700" dirty="0"/>
              <a:t>Inland Revenue to Stats NZ under the Tax Administration Act 1994 for statistical purposes. Any discussion of data limitations or weaknesses is in the context of using the IDI for statistical purposes, and is not related to the data’s ability to support Inland Revenue’s core operational requirements.</a:t>
            </a:r>
          </a:p>
        </p:txBody>
      </p:sp>
      <p:graphicFrame>
        <p:nvGraphicFramePr>
          <p:cNvPr id="11" name="Chart 10">
            <a:extLst>
              <a:ext uri="{FF2B5EF4-FFF2-40B4-BE49-F238E27FC236}">
                <a16:creationId xmlns:a16="http://schemas.microsoft.com/office/drawing/2014/main" id="{AA154DBF-D904-44BB-BDDB-6237053D5843}"/>
              </a:ext>
            </a:extLst>
          </p:cNvPr>
          <p:cNvGraphicFramePr>
            <a:graphicFrameLocks/>
          </p:cNvGraphicFramePr>
          <p:nvPr>
            <p:extLst>
              <p:ext uri="{D42A27DB-BD31-4B8C-83A1-F6EECF244321}">
                <p14:modId xmlns:p14="http://schemas.microsoft.com/office/powerpoint/2010/main" val="2763366277"/>
              </p:ext>
            </p:extLst>
          </p:nvPr>
        </p:nvGraphicFramePr>
        <p:xfrm>
          <a:off x="107387" y="1125737"/>
          <a:ext cx="5988613" cy="431591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9880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a:extLst>
              <a:ext uri="{FF2B5EF4-FFF2-40B4-BE49-F238E27FC236}">
                <a16:creationId xmlns:a16="http://schemas.microsoft.com/office/drawing/2014/main" id="{EF095157-6238-4A62-837C-7FC2C7833168}"/>
              </a:ext>
            </a:extLst>
          </p:cNvPr>
          <p:cNvGraphicFramePr>
            <a:graphicFrameLocks noGrp="1"/>
          </p:cNvGraphicFramePr>
          <p:nvPr>
            <p:ph sz="half" idx="1"/>
            <p:extLst>
              <p:ext uri="{D42A27DB-BD31-4B8C-83A1-F6EECF244321}">
                <p14:modId xmlns:p14="http://schemas.microsoft.com/office/powerpoint/2010/main" val="2910904896"/>
              </p:ext>
            </p:extLst>
          </p:nvPr>
        </p:nvGraphicFramePr>
        <p:xfrm>
          <a:off x="838200" y="1610686"/>
          <a:ext cx="10512425" cy="4328719"/>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a:extLst>
              <a:ext uri="{FF2B5EF4-FFF2-40B4-BE49-F238E27FC236}">
                <a16:creationId xmlns:a16="http://schemas.microsoft.com/office/drawing/2014/main" id="{8BF69E86-B8FE-4732-AD1C-C7665E07DE30}"/>
              </a:ext>
            </a:extLst>
          </p:cNvPr>
          <p:cNvSpPr>
            <a:spLocks noGrp="1"/>
          </p:cNvSpPr>
          <p:nvPr>
            <p:ph type="title"/>
          </p:nvPr>
        </p:nvSpPr>
        <p:spPr>
          <a:xfrm>
            <a:off x="838199" y="581384"/>
            <a:ext cx="10512425" cy="1096413"/>
          </a:xfrm>
        </p:spPr>
        <p:txBody>
          <a:bodyPr>
            <a:normAutofit/>
          </a:bodyPr>
          <a:lstStyle/>
          <a:p>
            <a:r>
              <a:rPr lang="en-NZ" sz="2400" dirty="0"/>
              <a:t>Fathers whose earnings hover around the minimum wage threshold are more likely to dip below the threshold around the birth of their baby</a:t>
            </a:r>
          </a:p>
        </p:txBody>
      </p:sp>
      <p:cxnSp>
        <p:nvCxnSpPr>
          <p:cNvPr id="9" name="Straight Connector 8">
            <a:extLst>
              <a:ext uri="{FF2B5EF4-FFF2-40B4-BE49-F238E27FC236}">
                <a16:creationId xmlns:a16="http://schemas.microsoft.com/office/drawing/2014/main" id="{0BD37DA8-A09C-4AE5-A41F-3646ED271209}"/>
              </a:ext>
            </a:extLst>
          </p:cNvPr>
          <p:cNvCxnSpPr>
            <a:cxnSpLocks/>
          </p:cNvCxnSpPr>
          <p:nvPr/>
        </p:nvCxnSpPr>
        <p:spPr>
          <a:xfrm flipV="1">
            <a:off x="5958675" y="1814183"/>
            <a:ext cx="0" cy="3808603"/>
          </a:xfrm>
          <a:prstGeom prst="line">
            <a:avLst/>
          </a:prstGeom>
          <a:ln w="222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extBox 6">
            <a:extLst>
              <a:ext uri="{FF2B5EF4-FFF2-40B4-BE49-F238E27FC236}">
                <a16:creationId xmlns:a16="http://schemas.microsoft.com/office/drawing/2014/main" id="{B7E7AF21-1780-45E8-B1BA-3CFC9523739E}"/>
              </a:ext>
            </a:extLst>
          </p:cNvPr>
          <p:cNvSpPr txBox="1"/>
          <p:nvPr/>
        </p:nvSpPr>
        <p:spPr>
          <a:xfrm>
            <a:off x="3403076" y="6316585"/>
            <a:ext cx="6702458" cy="369332"/>
          </a:xfrm>
          <a:prstGeom prst="rect">
            <a:avLst/>
          </a:prstGeom>
          <a:noFill/>
        </p:spPr>
        <p:txBody>
          <a:bodyPr wrap="square" rtlCol="0">
            <a:spAutoFit/>
          </a:bodyPr>
          <a:lstStyle/>
          <a:p>
            <a:r>
              <a:rPr lang="en-NZ" dirty="0">
                <a:solidFill>
                  <a:schemeClr val="bg1"/>
                </a:solidFill>
              </a:rPr>
              <a:t>Rajas Kulkarni (</a:t>
            </a:r>
            <a:r>
              <a:rPr lang="en-NZ" dirty="0">
                <a:solidFill>
                  <a:schemeClr val="bg1"/>
                </a:solidFill>
                <a:hlinkClick r:id="rId3"/>
              </a:rPr>
              <a:t>Rajas.Kulkarni@swa.govt.nz</a:t>
            </a:r>
            <a:r>
              <a:rPr lang="en-NZ" dirty="0">
                <a:solidFill>
                  <a:schemeClr val="bg1"/>
                </a:solidFill>
              </a:rPr>
              <a:t>), Social Wellbeing Agency</a:t>
            </a:r>
          </a:p>
        </p:txBody>
      </p:sp>
    </p:spTree>
    <p:extLst>
      <p:ext uri="{BB962C8B-B14F-4D97-AF65-F5344CB8AC3E}">
        <p14:creationId xmlns:p14="http://schemas.microsoft.com/office/powerpoint/2010/main" val="3717361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B3531656-0E45-4E03-AB9C-091C1636B43B}"/>
              </a:ext>
            </a:extLst>
          </p:cNvPr>
          <p:cNvGraphicFramePr>
            <a:graphicFrameLocks noGrp="1"/>
          </p:cNvGraphicFramePr>
          <p:nvPr>
            <p:ph sz="half" idx="1"/>
            <p:extLst>
              <p:ext uri="{D42A27DB-BD31-4B8C-83A1-F6EECF244321}">
                <p14:modId xmlns:p14="http://schemas.microsoft.com/office/powerpoint/2010/main" val="642473773"/>
              </p:ext>
            </p:extLst>
          </p:nvPr>
        </p:nvGraphicFramePr>
        <p:xfrm>
          <a:off x="562897" y="1766633"/>
          <a:ext cx="10512425" cy="3835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1BC61E89-ACD6-3049-A1F2-8F762FC2B709}"/>
              </a:ext>
            </a:extLst>
          </p:cNvPr>
          <p:cNvSpPr>
            <a:spLocks noGrp="1"/>
          </p:cNvSpPr>
          <p:nvPr>
            <p:ph type="title"/>
          </p:nvPr>
        </p:nvSpPr>
        <p:spPr/>
        <p:txBody>
          <a:bodyPr>
            <a:noAutofit/>
          </a:bodyPr>
          <a:lstStyle/>
          <a:p>
            <a:r>
              <a:rPr lang="en-US" sz="2800" dirty="0"/>
              <a:t>However, every one in five working Fathers is not eligible for two weeks off</a:t>
            </a:r>
          </a:p>
        </p:txBody>
      </p:sp>
      <p:sp>
        <p:nvSpPr>
          <p:cNvPr id="10" name="Rectangle 9">
            <a:extLst>
              <a:ext uri="{FF2B5EF4-FFF2-40B4-BE49-F238E27FC236}">
                <a16:creationId xmlns:a16="http://schemas.microsoft.com/office/drawing/2014/main" id="{757BF97C-FD6F-4494-ACA0-8EADB59DE46C}"/>
              </a:ext>
            </a:extLst>
          </p:cNvPr>
          <p:cNvSpPr/>
          <p:nvPr/>
        </p:nvSpPr>
        <p:spPr>
          <a:xfrm>
            <a:off x="5640125" y="2357799"/>
            <a:ext cx="2481320" cy="825667"/>
          </a:xfrm>
          <a:prstGeom prst="rect">
            <a:avLst/>
          </a:prstGeom>
          <a:noFill/>
          <a:ln w="28575">
            <a:solidFill>
              <a:srgbClr val="C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NZ"/>
          </a:p>
        </p:txBody>
      </p:sp>
      <p:sp>
        <p:nvSpPr>
          <p:cNvPr id="11" name="TextBox 10">
            <a:extLst>
              <a:ext uri="{FF2B5EF4-FFF2-40B4-BE49-F238E27FC236}">
                <a16:creationId xmlns:a16="http://schemas.microsoft.com/office/drawing/2014/main" id="{71A68C78-C365-42AA-B0AC-E697C5BB9C50}"/>
              </a:ext>
            </a:extLst>
          </p:cNvPr>
          <p:cNvSpPr txBox="1"/>
          <p:nvPr/>
        </p:nvSpPr>
        <p:spPr>
          <a:xfrm>
            <a:off x="2596230" y="3521481"/>
            <a:ext cx="1883121" cy="307777"/>
          </a:xfrm>
          <a:prstGeom prst="rect">
            <a:avLst/>
          </a:prstGeom>
          <a:noFill/>
        </p:spPr>
        <p:txBody>
          <a:bodyPr wrap="square" rtlCol="0">
            <a:spAutoFit/>
          </a:bodyPr>
          <a:lstStyle/>
          <a:p>
            <a:r>
              <a:rPr lang="en-NZ" sz="1400" dirty="0"/>
              <a:t>Two Weeks Leave</a:t>
            </a:r>
          </a:p>
        </p:txBody>
      </p:sp>
      <p:sp>
        <p:nvSpPr>
          <p:cNvPr id="12" name="TextBox 11">
            <a:extLst>
              <a:ext uri="{FF2B5EF4-FFF2-40B4-BE49-F238E27FC236}">
                <a16:creationId xmlns:a16="http://schemas.microsoft.com/office/drawing/2014/main" id="{2D4B76D4-41D9-4D65-AE9B-A7C657A46903}"/>
              </a:ext>
            </a:extLst>
          </p:cNvPr>
          <p:cNvSpPr txBox="1"/>
          <p:nvPr/>
        </p:nvSpPr>
        <p:spPr>
          <a:xfrm>
            <a:off x="5278924" y="3534584"/>
            <a:ext cx="1883121" cy="307777"/>
          </a:xfrm>
          <a:prstGeom prst="rect">
            <a:avLst/>
          </a:prstGeom>
          <a:noFill/>
        </p:spPr>
        <p:txBody>
          <a:bodyPr wrap="square" rtlCol="0">
            <a:spAutoFit/>
          </a:bodyPr>
          <a:lstStyle/>
          <a:p>
            <a:r>
              <a:rPr lang="en-NZ" sz="1400" dirty="0"/>
              <a:t>One Week Leave</a:t>
            </a:r>
          </a:p>
        </p:txBody>
      </p:sp>
      <p:sp>
        <p:nvSpPr>
          <p:cNvPr id="13" name="TextBox 12">
            <a:extLst>
              <a:ext uri="{FF2B5EF4-FFF2-40B4-BE49-F238E27FC236}">
                <a16:creationId xmlns:a16="http://schemas.microsoft.com/office/drawing/2014/main" id="{22E63862-EDC5-4739-8470-2C9F3BB2944D}"/>
              </a:ext>
            </a:extLst>
          </p:cNvPr>
          <p:cNvSpPr txBox="1"/>
          <p:nvPr/>
        </p:nvSpPr>
        <p:spPr>
          <a:xfrm>
            <a:off x="6793316" y="3530444"/>
            <a:ext cx="1883121" cy="307777"/>
          </a:xfrm>
          <a:prstGeom prst="rect">
            <a:avLst/>
          </a:prstGeom>
          <a:noFill/>
        </p:spPr>
        <p:txBody>
          <a:bodyPr wrap="square" rtlCol="0">
            <a:spAutoFit/>
          </a:bodyPr>
          <a:lstStyle/>
          <a:p>
            <a:r>
              <a:rPr lang="en-NZ" sz="1400" dirty="0"/>
              <a:t>No Leave Eligibility</a:t>
            </a:r>
          </a:p>
        </p:txBody>
      </p:sp>
      <p:sp>
        <p:nvSpPr>
          <p:cNvPr id="14" name="TextBox 13">
            <a:extLst>
              <a:ext uri="{FF2B5EF4-FFF2-40B4-BE49-F238E27FC236}">
                <a16:creationId xmlns:a16="http://schemas.microsoft.com/office/drawing/2014/main" id="{50FE0624-826D-4842-A212-02B76F5D2820}"/>
              </a:ext>
            </a:extLst>
          </p:cNvPr>
          <p:cNvSpPr txBox="1"/>
          <p:nvPr/>
        </p:nvSpPr>
        <p:spPr>
          <a:xfrm>
            <a:off x="8532903" y="3519275"/>
            <a:ext cx="2125733" cy="307777"/>
          </a:xfrm>
          <a:prstGeom prst="rect">
            <a:avLst/>
          </a:prstGeom>
          <a:noFill/>
        </p:spPr>
        <p:txBody>
          <a:bodyPr wrap="square" rtlCol="0">
            <a:spAutoFit/>
          </a:bodyPr>
          <a:lstStyle/>
          <a:p>
            <a:r>
              <a:rPr lang="en-NZ" sz="1400" dirty="0"/>
              <a:t>No Wages / Self Employed</a:t>
            </a:r>
          </a:p>
        </p:txBody>
      </p:sp>
      <p:sp>
        <p:nvSpPr>
          <p:cNvPr id="16" name="Rectangle 15">
            <a:extLst>
              <a:ext uri="{FF2B5EF4-FFF2-40B4-BE49-F238E27FC236}">
                <a16:creationId xmlns:a16="http://schemas.microsoft.com/office/drawing/2014/main" id="{5D9D6F8D-9511-4867-A671-32FB2D4E9349}"/>
              </a:ext>
            </a:extLst>
          </p:cNvPr>
          <p:cNvSpPr/>
          <p:nvPr/>
        </p:nvSpPr>
        <p:spPr>
          <a:xfrm>
            <a:off x="5533642" y="2019245"/>
            <a:ext cx="2640018" cy="338554"/>
          </a:xfrm>
          <a:prstGeom prst="rect">
            <a:avLst/>
          </a:prstGeom>
        </p:spPr>
        <p:txBody>
          <a:bodyPr wrap="none">
            <a:spAutoFit/>
          </a:bodyPr>
          <a:lstStyle/>
          <a:p>
            <a:r>
              <a:rPr lang="en-US" sz="1600" b="1" dirty="0">
                <a:solidFill>
                  <a:schemeClr val="accent2">
                    <a:lumMod val="75000"/>
                  </a:schemeClr>
                </a:solidFill>
              </a:rPr>
              <a:t>22.2% of working population</a:t>
            </a:r>
            <a:endParaRPr lang="en-NZ" sz="1600" b="1" dirty="0">
              <a:solidFill>
                <a:schemeClr val="accent2">
                  <a:lumMod val="75000"/>
                </a:schemeClr>
              </a:solidFill>
            </a:endParaRPr>
          </a:p>
        </p:txBody>
      </p:sp>
      <p:sp>
        <p:nvSpPr>
          <p:cNvPr id="17" name="Rectangle 16">
            <a:extLst>
              <a:ext uri="{FF2B5EF4-FFF2-40B4-BE49-F238E27FC236}">
                <a16:creationId xmlns:a16="http://schemas.microsoft.com/office/drawing/2014/main" id="{9DB07946-170F-4658-9E1F-0D986F86D5A2}"/>
              </a:ext>
            </a:extLst>
          </p:cNvPr>
          <p:cNvSpPr/>
          <p:nvPr/>
        </p:nvSpPr>
        <p:spPr>
          <a:xfrm>
            <a:off x="5921385" y="3827052"/>
            <a:ext cx="2640018" cy="338554"/>
          </a:xfrm>
          <a:prstGeom prst="rect">
            <a:avLst/>
          </a:prstGeom>
        </p:spPr>
        <p:txBody>
          <a:bodyPr wrap="none">
            <a:spAutoFit/>
          </a:bodyPr>
          <a:lstStyle/>
          <a:p>
            <a:r>
              <a:rPr lang="en-US" sz="1600" b="1" dirty="0">
                <a:solidFill>
                  <a:schemeClr val="accent1">
                    <a:lumMod val="75000"/>
                  </a:schemeClr>
                </a:solidFill>
              </a:rPr>
              <a:t>17.5% of working population</a:t>
            </a:r>
            <a:endParaRPr lang="en-NZ" sz="1600" b="1" dirty="0">
              <a:solidFill>
                <a:schemeClr val="accent1">
                  <a:lumMod val="75000"/>
                </a:schemeClr>
              </a:solidFill>
            </a:endParaRPr>
          </a:p>
        </p:txBody>
      </p:sp>
      <p:sp>
        <p:nvSpPr>
          <p:cNvPr id="18" name="TextBox 17">
            <a:extLst>
              <a:ext uri="{FF2B5EF4-FFF2-40B4-BE49-F238E27FC236}">
                <a16:creationId xmlns:a16="http://schemas.microsoft.com/office/drawing/2014/main" id="{ABB83B7F-62CF-44C4-8CB0-B5EBDFEFAD90}"/>
              </a:ext>
            </a:extLst>
          </p:cNvPr>
          <p:cNvSpPr txBox="1"/>
          <p:nvPr/>
        </p:nvSpPr>
        <p:spPr>
          <a:xfrm>
            <a:off x="3403076" y="6316585"/>
            <a:ext cx="6702458" cy="369332"/>
          </a:xfrm>
          <a:prstGeom prst="rect">
            <a:avLst/>
          </a:prstGeom>
          <a:noFill/>
        </p:spPr>
        <p:txBody>
          <a:bodyPr wrap="square" rtlCol="0">
            <a:spAutoFit/>
          </a:bodyPr>
          <a:lstStyle/>
          <a:p>
            <a:r>
              <a:rPr lang="en-NZ" dirty="0">
                <a:solidFill>
                  <a:schemeClr val="bg1"/>
                </a:solidFill>
              </a:rPr>
              <a:t>Rajas Kulkarni (</a:t>
            </a:r>
            <a:r>
              <a:rPr lang="en-NZ" dirty="0">
                <a:solidFill>
                  <a:schemeClr val="bg1"/>
                </a:solidFill>
                <a:hlinkClick r:id="rId4"/>
              </a:rPr>
              <a:t>Rajas.Kulkarni@swa.govt.nz</a:t>
            </a:r>
            <a:r>
              <a:rPr lang="en-NZ" dirty="0">
                <a:solidFill>
                  <a:schemeClr val="bg1"/>
                </a:solidFill>
              </a:rPr>
              <a:t>), Social Wellbeing Agency</a:t>
            </a:r>
          </a:p>
        </p:txBody>
      </p:sp>
    </p:spTree>
    <p:extLst>
      <p:ext uri="{BB962C8B-B14F-4D97-AF65-F5344CB8AC3E}">
        <p14:creationId xmlns:p14="http://schemas.microsoft.com/office/powerpoint/2010/main" val="1369721130"/>
      </p:ext>
    </p:extLst>
  </p:cSld>
  <p:clrMapOvr>
    <a:masterClrMapping/>
  </p:clrMapOvr>
</p:sld>
</file>

<file path=ppt/theme/theme1.xml><?xml version="1.0" encoding="utf-8"?>
<a:theme xmlns:a="http://schemas.openxmlformats.org/drawingml/2006/main" name="Social Wellbeing Theme – Dark 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ocial Wellbeing Theme – Dark Blue_strip vers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ocial Wellbeing Theme – Oran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ocial Wellbeing Theme – Te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7962</TotalTime>
  <Words>383</Words>
  <Application>Microsoft Office PowerPoint</Application>
  <PresentationFormat>Widescreen</PresentationFormat>
  <Paragraphs>47</Paragraphs>
  <Slides>4</Slides>
  <Notes>2</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4</vt:i4>
      </vt:variant>
    </vt:vector>
  </HeadingPairs>
  <TitlesOfParts>
    <vt:vector size="10" baseType="lpstr">
      <vt:lpstr>Arial</vt:lpstr>
      <vt:lpstr>Calibri</vt:lpstr>
      <vt:lpstr>Social Wellbeing Theme – Dark Blue</vt:lpstr>
      <vt:lpstr>Social Wellbeing Theme – Dark Blue_strip version</vt:lpstr>
      <vt:lpstr>Social Wellbeing Theme – Orange</vt:lpstr>
      <vt:lpstr>Social Wellbeing Theme – Teal</vt:lpstr>
      <vt:lpstr>PowerPoint Presentation</vt:lpstr>
      <vt:lpstr>The proportion of fathers whose income dips below the full-time minimum wage threshold is small compared to the proportion of fathers who consistently earn under the threshold.</vt:lpstr>
      <vt:lpstr>Fathers whose earnings hover around the minimum wage threshold are more likely to dip below the threshold around the birth of their baby</vt:lpstr>
      <vt:lpstr>However, every one in five working Fathers is not eligible for two weeks off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Creative</dc:creator>
  <cp:lastModifiedBy>Raj Kulkarni</cp:lastModifiedBy>
  <cp:revision>209</cp:revision>
  <dcterms:created xsi:type="dcterms:W3CDTF">2020-02-03T02:16:47Z</dcterms:created>
  <dcterms:modified xsi:type="dcterms:W3CDTF">2021-05-31T02:19:43Z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A12421938</vt:lpwstr>
  </property>
  <property fmtid="{D5CDD505-2E9C-101B-9397-08002B2CF9AE}" pid="4" name="Objective-Title">
    <vt:lpwstr>Template_Presentation_Corporate_Analytical-dots_SWA_FINAL_20200415</vt:lpwstr>
  </property>
  <property fmtid="{D5CDD505-2E9C-101B-9397-08002B2CF9AE}" pid="5" name="Objective-Comment">
    <vt:lpwstr/>
  </property>
  <property fmtid="{D5CDD505-2E9C-101B-9397-08002B2CF9AE}" pid="6" name="Objective-CreationStamp">
    <vt:filetime>2020-04-01T20:46:24Z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2020-07-29T00:20:47Z</vt:filetime>
  </property>
  <property fmtid="{D5CDD505-2E9C-101B-9397-08002B2CF9AE}" pid="11" name="Objective-Owner">
    <vt:lpwstr>Jacinta Syme</vt:lpwstr>
  </property>
  <property fmtid="{D5CDD505-2E9C-101B-9397-08002B2CF9AE}" pid="12" name="Objective-Path">
    <vt:lpwstr>Global Folder:SIA INFORMATION REPOSITORY:Corporate:Communications:SWA Toolkit 2020:Microsoft Suite Templates:</vt:lpwstr>
  </property>
  <property fmtid="{D5CDD505-2E9C-101B-9397-08002B2CF9AE}" pid="13" name="Objective-Parent">
    <vt:lpwstr>Microsoft Suite Templates</vt:lpwstr>
  </property>
  <property fmtid="{D5CDD505-2E9C-101B-9397-08002B2CF9AE}" pid="14" name="Objective-State">
    <vt:lpwstr>Being Edited</vt:lpwstr>
  </property>
  <property fmtid="{D5CDD505-2E9C-101B-9397-08002B2CF9AE}" pid="15" name="Objective-Version">
    <vt:lpwstr>2.3</vt:lpwstr>
  </property>
  <property fmtid="{D5CDD505-2E9C-101B-9397-08002B2CF9AE}" pid="16" name="Objective-VersionNumber">
    <vt:r8>5</vt:r8>
  </property>
  <property fmtid="{D5CDD505-2E9C-101B-9397-08002B2CF9AE}" pid="17" name="Objective-VersionComment">
    <vt:lpwstr/>
  </property>
  <property fmtid="{D5CDD505-2E9C-101B-9397-08002B2CF9AE}" pid="18" name="Objective-FileNumber">
    <vt:lpwstr>qA663544</vt:lpwstr>
  </property>
  <property fmtid="{D5CDD505-2E9C-101B-9397-08002B2CF9AE}" pid="19" name="Objective-Classification">
    <vt:lpwstr>[Inherited - In Confidence]</vt:lpwstr>
  </property>
  <property fmtid="{D5CDD505-2E9C-101B-9397-08002B2CF9AE}" pid="20" name="Objective-Caveats">
    <vt:lpwstr/>
  </property>
  <property fmtid="{D5CDD505-2E9C-101B-9397-08002B2CF9AE}" pid="21" name="Objective-Document Status [system]">
    <vt:lpwstr>Final</vt:lpwstr>
  </property>
  <property fmtid="{D5CDD505-2E9C-101B-9397-08002B2CF9AE}" pid="22" name="Objective-Email is Vaulted? [system]">
    <vt:lpwstr/>
  </property>
</Properties>
</file>