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1"/>
    <p:sldMasterId id="2147483696" r:id="rId2"/>
    <p:sldMasterId id="2147483689" r:id="rId3"/>
    <p:sldMasterId id="2147483693" r:id="rId4"/>
    <p:sldMasterId id="2147483707" r:id="rId5"/>
  </p:sldMasterIdLst>
  <p:notesMasterIdLst>
    <p:notesMasterId r:id="rId11"/>
  </p:notesMasterIdLst>
  <p:handoutMasterIdLst>
    <p:handoutMasterId r:id="rId12"/>
  </p:handoutMasterIdLst>
  <p:sldIdLst>
    <p:sldId id="256" r:id="rId6"/>
    <p:sldId id="257" r:id="rId7"/>
    <p:sldId id="3420" r:id="rId8"/>
    <p:sldId id="3416" r:id="rId9"/>
    <p:sldId id="342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731B"/>
    <a:srgbClr val="242637"/>
    <a:srgbClr val="3A9CAE"/>
    <a:srgbClr val="26567F"/>
    <a:srgbClr val="2C86B4"/>
    <a:srgbClr val="979AA0"/>
    <a:srgbClr val="2A2A3E"/>
    <a:srgbClr val="262538"/>
    <a:srgbClr val="2425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979"/>
    <p:restoredTop sz="65327" autoAdjust="0"/>
  </p:normalViewPr>
  <p:slideViewPr>
    <p:cSldViewPr snapToGrid="0" snapToObjects="1">
      <p:cViewPr>
        <p:scale>
          <a:sx n="100" d="100"/>
          <a:sy n="100" d="100"/>
        </p:scale>
        <p:origin x="-1498" y="-1838"/>
      </p:cViewPr>
      <p:guideLst>
        <p:guide orient="horz" pos="1094"/>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33" d="100"/>
          <a:sy n="133" d="100"/>
        </p:scale>
        <p:origin x="380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E8CB1-D705-4876-BF95-3A98B780DEE4}" type="doc">
      <dgm:prSet loTypeId="urn:microsoft.com/office/officeart/2005/8/layout/cycle6" loCatId="relationship" qsTypeId="urn:microsoft.com/office/officeart/2005/8/quickstyle/simple1" qsCatId="simple" csTypeId="urn:microsoft.com/office/officeart/2005/8/colors/accent2_3" csCatId="accent2" phldr="1"/>
      <dgm:spPr/>
      <dgm:t>
        <a:bodyPr/>
        <a:lstStyle/>
        <a:p>
          <a:endParaRPr lang="en-NZ"/>
        </a:p>
      </dgm:t>
    </dgm:pt>
    <dgm:pt modelId="{F2634656-B317-44E4-AAAD-F0C9B26D4D07}">
      <dgm:prSet phldrT="[Text]"/>
      <dgm:spPr>
        <a:solidFill>
          <a:srgbClr val="242637"/>
        </a:solidFill>
      </dgm:spPr>
      <dgm:t>
        <a:bodyPr/>
        <a:lstStyle/>
        <a:p>
          <a:r>
            <a:rPr lang="en-NZ" dirty="0"/>
            <a:t>Literature review</a:t>
          </a:r>
        </a:p>
      </dgm:t>
    </dgm:pt>
    <dgm:pt modelId="{341B52C3-8887-4753-A51F-D67E71067F75}" type="parTrans" cxnId="{F5CB80B1-DDE5-43F0-B79A-8DA95D260E90}">
      <dgm:prSet/>
      <dgm:spPr/>
      <dgm:t>
        <a:bodyPr/>
        <a:lstStyle/>
        <a:p>
          <a:endParaRPr lang="en-NZ"/>
        </a:p>
      </dgm:t>
    </dgm:pt>
    <dgm:pt modelId="{CD2574A2-E735-4184-A8A5-5F8BA71308FE}" type="sibTrans" cxnId="{F5CB80B1-DDE5-43F0-B79A-8DA95D260E90}">
      <dgm:prSet/>
      <dgm:spPr/>
      <dgm:t>
        <a:bodyPr/>
        <a:lstStyle/>
        <a:p>
          <a:endParaRPr lang="en-NZ"/>
        </a:p>
      </dgm:t>
    </dgm:pt>
    <dgm:pt modelId="{606AEBDC-CB57-440D-894E-3F008EE8D7A1}">
      <dgm:prSet phldrT="[Text]"/>
      <dgm:spPr>
        <a:solidFill>
          <a:srgbClr val="3A9CAE"/>
        </a:solidFill>
      </dgm:spPr>
      <dgm:t>
        <a:bodyPr/>
        <a:lstStyle/>
        <a:p>
          <a:r>
            <a:rPr lang="en-NZ" dirty="0"/>
            <a:t>Pre-IDI qualitative</a:t>
          </a:r>
        </a:p>
      </dgm:t>
    </dgm:pt>
    <dgm:pt modelId="{E017496A-4110-44EE-A3B2-C453A9E421F1}" type="parTrans" cxnId="{08245873-ADDD-4068-8EDF-74826D3645E1}">
      <dgm:prSet/>
      <dgm:spPr/>
      <dgm:t>
        <a:bodyPr/>
        <a:lstStyle/>
        <a:p>
          <a:endParaRPr lang="en-NZ"/>
        </a:p>
      </dgm:t>
    </dgm:pt>
    <dgm:pt modelId="{B3F19E4D-82E1-40BB-A6A7-E68027A412D9}" type="sibTrans" cxnId="{08245873-ADDD-4068-8EDF-74826D3645E1}">
      <dgm:prSet/>
      <dgm:spPr/>
      <dgm:t>
        <a:bodyPr/>
        <a:lstStyle/>
        <a:p>
          <a:endParaRPr lang="en-NZ"/>
        </a:p>
      </dgm:t>
    </dgm:pt>
    <dgm:pt modelId="{9E5D9B8D-6BB3-4062-AFB3-09CE2FB0AD13}">
      <dgm:prSet phldrT="[Text]"/>
      <dgm:spPr/>
      <dgm:t>
        <a:bodyPr/>
        <a:lstStyle/>
        <a:p>
          <a:r>
            <a:rPr lang="en-NZ" dirty="0"/>
            <a:t>IDI research</a:t>
          </a:r>
        </a:p>
      </dgm:t>
    </dgm:pt>
    <dgm:pt modelId="{937A569A-89DC-49BE-8364-7DC62FD62036}" type="parTrans" cxnId="{D637EF00-3949-4173-ABD4-BE8BA0B4959B}">
      <dgm:prSet/>
      <dgm:spPr/>
      <dgm:t>
        <a:bodyPr/>
        <a:lstStyle/>
        <a:p>
          <a:endParaRPr lang="en-NZ"/>
        </a:p>
      </dgm:t>
    </dgm:pt>
    <dgm:pt modelId="{0C7EB8B8-6830-4C18-9C3E-9B81518A32D8}" type="sibTrans" cxnId="{D637EF00-3949-4173-ABD4-BE8BA0B4959B}">
      <dgm:prSet/>
      <dgm:spPr/>
      <dgm:t>
        <a:bodyPr/>
        <a:lstStyle/>
        <a:p>
          <a:endParaRPr lang="en-NZ"/>
        </a:p>
      </dgm:t>
    </dgm:pt>
    <dgm:pt modelId="{E2394984-EF94-4681-9AA1-7D22EA2E1504}">
      <dgm:prSet phldrT="[Text]"/>
      <dgm:spPr>
        <a:solidFill>
          <a:srgbClr val="242637"/>
        </a:solidFill>
      </dgm:spPr>
      <dgm:t>
        <a:bodyPr/>
        <a:lstStyle/>
        <a:p>
          <a:r>
            <a:rPr lang="en-NZ" dirty="0"/>
            <a:t>Data Party</a:t>
          </a:r>
        </a:p>
      </dgm:t>
    </dgm:pt>
    <dgm:pt modelId="{70DB2E34-325E-45A7-B7EC-22A7DEE9CF3B}" type="parTrans" cxnId="{99C73EEF-46C3-43D1-8409-CC062A48ED56}">
      <dgm:prSet/>
      <dgm:spPr/>
      <dgm:t>
        <a:bodyPr/>
        <a:lstStyle/>
        <a:p>
          <a:endParaRPr lang="en-NZ"/>
        </a:p>
      </dgm:t>
    </dgm:pt>
    <dgm:pt modelId="{509CAFE2-0F32-4372-9044-6882567C0B6B}" type="sibTrans" cxnId="{99C73EEF-46C3-43D1-8409-CC062A48ED56}">
      <dgm:prSet/>
      <dgm:spPr/>
      <dgm:t>
        <a:bodyPr/>
        <a:lstStyle/>
        <a:p>
          <a:endParaRPr lang="en-NZ"/>
        </a:p>
      </dgm:t>
    </dgm:pt>
    <dgm:pt modelId="{710A5FA6-7A13-4D37-8F3D-0430A753585D}">
      <dgm:prSet phldrT="[Text]"/>
      <dgm:spPr>
        <a:solidFill>
          <a:srgbClr val="3A9CAE"/>
        </a:solidFill>
      </dgm:spPr>
      <dgm:t>
        <a:bodyPr/>
        <a:lstStyle/>
        <a:p>
          <a:r>
            <a:rPr lang="en-NZ" dirty="0"/>
            <a:t>Post-IDI qualitative</a:t>
          </a:r>
        </a:p>
      </dgm:t>
    </dgm:pt>
    <dgm:pt modelId="{9AA0C9AE-64FE-41EE-AE22-DC38CD939689}" type="parTrans" cxnId="{CA4EC192-FCD4-4BB3-8734-3610E5116607}">
      <dgm:prSet/>
      <dgm:spPr/>
      <dgm:t>
        <a:bodyPr/>
        <a:lstStyle/>
        <a:p>
          <a:endParaRPr lang="en-NZ"/>
        </a:p>
      </dgm:t>
    </dgm:pt>
    <dgm:pt modelId="{8E0876DA-3090-42BA-AD49-128120C0AF77}" type="sibTrans" cxnId="{CA4EC192-FCD4-4BB3-8734-3610E5116607}">
      <dgm:prSet/>
      <dgm:spPr/>
      <dgm:t>
        <a:bodyPr/>
        <a:lstStyle/>
        <a:p>
          <a:endParaRPr lang="en-NZ"/>
        </a:p>
      </dgm:t>
    </dgm:pt>
    <dgm:pt modelId="{F910E32F-EEE0-499D-B804-E09B867230CC}">
      <dgm:prSet phldrT="[Text]"/>
      <dgm:spPr>
        <a:solidFill>
          <a:srgbClr val="242637"/>
        </a:solidFill>
      </dgm:spPr>
      <dgm:t>
        <a:bodyPr/>
        <a:lstStyle/>
        <a:p>
          <a:r>
            <a:rPr lang="en-NZ" dirty="0"/>
            <a:t>Synthesis</a:t>
          </a:r>
        </a:p>
      </dgm:t>
    </dgm:pt>
    <dgm:pt modelId="{DC787F43-D42F-442F-93A3-1C82123DCD7B}" type="parTrans" cxnId="{56613337-9A2C-4064-8FDB-C31B5EE9648B}">
      <dgm:prSet/>
      <dgm:spPr/>
      <dgm:t>
        <a:bodyPr/>
        <a:lstStyle/>
        <a:p>
          <a:endParaRPr lang="en-NZ"/>
        </a:p>
      </dgm:t>
    </dgm:pt>
    <dgm:pt modelId="{C993297D-E670-45D1-B34F-A9582A6471B0}" type="sibTrans" cxnId="{56613337-9A2C-4064-8FDB-C31B5EE9648B}">
      <dgm:prSet/>
      <dgm:spPr/>
      <dgm:t>
        <a:bodyPr/>
        <a:lstStyle/>
        <a:p>
          <a:endParaRPr lang="en-NZ"/>
        </a:p>
      </dgm:t>
    </dgm:pt>
    <dgm:pt modelId="{32649089-38A0-461D-956E-A147AFBA7A10}" type="pres">
      <dgm:prSet presAssocID="{8C1E8CB1-D705-4876-BF95-3A98B780DEE4}" presName="cycle" presStyleCnt="0">
        <dgm:presLayoutVars>
          <dgm:dir/>
          <dgm:resizeHandles val="exact"/>
        </dgm:presLayoutVars>
      </dgm:prSet>
      <dgm:spPr/>
    </dgm:pt>
    <dgm:pt modelId="{D071E20A-79CC-4DD1-9E8F-6066839748AC}" type="pres">
      <dgm:prSet presAssocID="{F2634656-B317-44E4-AAAD-F0C9B26D4D07}" presName="node" presStyleLbl="node1" presStyleIdx="0" presStyleCnt="6">
        <dgm:presLayoutVars>
          <dgm:bulletEnabled val="1"/>
        </dgm:presLayoutVars>
      </dgm:prSet>
      <dgm:spPr/>
    </dgm:pt>
    <dgm:pt modelId="{4109390B-FD01-474C-BCCD-D809954CE552}" type="pres">
      <dgm:prSet presAssocID="{F2634656-B317-44E4-AAAD-F0C9B26D4D07}" presName="spNode" presStyleCnt="0"/>
      <dgm:spPr/>
    </dgm:pt>
    <dgm:pt modelId="{B55F4ACF-831F-4DC5-9037-56C871981AC5}" type="pres">
      <dgm:prSet presAssocID="{CD2574A2-E735-4184-A8A5-5F8BA71308FE}" presName="sibTrans" presStyleLbl="sibTrans1D1" presStyleIdx="0" presStyleCnt="6"/>
      <dgm:spPr/>
    </dgm:pt>
    <dgm:pt modelId="{AAE55A87-174D-473C-8F79-C932232A4CBA}" type="pres">
      <dgm:prSet presAssocID="{606AEBDC-CB57-440D-894E-3F008EE8D7A1}" presName="node" presStyleLbl="node1" presStyleIdx="1" presStyleCnt="6">
        <dgm:presLayoutVars>
          <dgm:bulletEnabled val="1"/>
        </dgm:presLayoutVars>
      </dgm:prSet>
      <dgm:spPr/>
    </dgm:pt>
    <dgm:pt modelId="{2BCDEFFF-8587-40CD-AED9-B02C569F2338}" type="pres">
      <dgm:prSet presAssocID="{606AEBDC-CB57-440D-894E-3F008EE8D7A1}" presName="spNode" presStyleCnt="0"/>
      <dgm:spPr/>
    </dgm:pt>
    <dgm:pt modelId="{7BADCC6E-C051-4D93-99B9-7175F019A72C}" type="pres">
      <dgm:prSet presAssocID="{B3F19E4D-82E1-40BB-A6A7-E68027A412D9}" presName="sibTrans" presStyleLbl="sibTrans1D1" presStyleIdx="1" presStyleCnt="6"/>
      <dgm:spPr/>
    </dgm:pt>
    <dgm:pt modelId="{7A0C2073-849D-41D3-B829-610706D55F3A}" type="pres">
      <dgm:prSet presAssocID="{9E5D9B8D-6BB3-4062-AFB3-09CE2FB0AD13}" presName="node" presStyleLbl="node1" presStyleIdx="2" presStyleCnt="6">
        <dgm:presLayoutVars>
          <dgm:bulletEnabled val="1"/>
        </dgm:presLayoutVars>
      </dgm:prSet>
      <dgm:spPr/>
    </dgm:pt>
    <dgm:pt modelId="{1950310E-DD2B-4DB1-835D-96944EDF81AF}" type="pres">
      <dgm:prSet presAssocID="{9E5D9B8D-6BB3-4062-AFB3-09CE2FB0AD13}" presName="spNode" presStyleCnt="0"/>
      <dgm:spPr/>
    </dgm:pt>
    <dgm:pt modelId="{CD4A5B36-5399-4ADD-B316-D0731A8BCBCF}" type="pres">
      <dgm:prSet presAssocID="{0C7EB8B8-6830-4C18-9C3E-9B81518A32D8}" presName="sibTrans" presStyleLbl="sibTrans1D1" presStyleIdx="2" presStyleCnt="6"/>
      <dgm:spPr/>
    </dgm:pt>
    <dgm:pt modelId="{6BFF3DF5-5E7C-45A1-80DC-90335EEDF3E5}" type="pres">
      <dgm:prSet presAssocID="{E2394984-EF94-4681-9AA1-7D22EA2E1504}" presName="node" presStyleLbl="node1" presStyleIdx="3" presStyleCnt="6">
        <dgm:presLayoutVars>
          <dgm:bulletEnabled val="1"/>
        </dgm:presLayoutVars>
      </dgm:prSet>
      <dgm:spPr/>
    </dgm:pt>
    <dgm:pt modelId="{BA9ACABF-C2C5-42B9-B020-0C2B642102E5}" type="pres">
      <dgm:prSet presAssocID="{E2394984-EF94-4681-9AA1-7D22EA2E1504}" presName="spNode" presStyleCnt="0"/>
      <dgm:spPr/>
    </dgm:pt>
    <dgm:pt modelId="{A2DD189D-99A5-42AE-B912-4155730BD99C}" type="pres">
      <dgm:prSet presAssocID="{509CAFE2-0F32-4372-9044-6882567C0B6B}" presName="sibTrans" presStyleLbl="sibTrans1D1" presStyleIdx="3" presStyleCnt="6"/>
      <dgm:spPr/>
    </dgm:pt>
    <dgm:pt modelId="{F68BC64C-8796-439E-8900-32E38EFDFC1E}" type="pres">
      <dgm:prSet presAssocID="{710A5FA6-7A13-4D37-8F3D-0430A753585D}" presName="node" presStyleLbl="node1" presStyleIdx="4" presStyleCnt="6">
        <dgm:presLayoutVars>
          <dgm:bulletEnabled val="1"/>
        </dgm:presLayoutVars>
      </dgm:prSet>
      <dgm:spPr/>
    </dgm:pt>
    <dgm:pt modelId="{77B43041-373C-4B85-BAF8-5500D2A1959E}" type="pres">
      <dgm:prSet presAssocID="{710A5FA6-7A13-4D37-8F3D-0430A753585D}" presName="spNode" presStyleCnt="0"/>
      <dgm:spPr/>
    </dgm:pt>
    <dgm:pt modelId="{894693AC-0FCD-4249-9C6F-80CC1A93B64B}" type="pres">
      <dgm:prSet presAssocID="{8E0876DA-3090-42BA-AD49-128120C0AF77}" presName="sibTrans" presStyleLbl="sibTrans1D1" presStyleIdx="4" presStyleCnt="6"/>
      <dgm:spPr/>
    </dgm:pt>
    <dgm:pt modelId="{A3BB22D3-4655-4589-A51D-CF43B6431725}" type="pres">
      <dgm:prSet presAssocID="{F910E32F-EEE0-499D-B804-E09B867230CC}" presName="node" presStyleLbl="node1" presStyleIdx="5" presStyleCnt="6">
        <dgm:presLayoutVars>
          <dgm:bulletEnabled val="1"/>
        </dgm:presLayoutVars>
      </dgm:prSet>
      <dgm:spPr/>
    </dgm:pt>
    <dgm:pt modelId="{686FF5C6-9AC7-413E-AE92-58D344873B2D}" type="pres">
      <dgm:prSet presAssocID="{F910E32F-EEE0-499D-B804-E09B867230CC}" presName="spNode" presStyleCnt="0"/>
      <dgm:spPr/>
    </dgm:pt>
    <dgm:pt modelId="{BB5A2689-599A-41E6-B92D-FEBAA4953459}" type="pres">
      <dgm:prSet presAssocID="{C993297D-E670-45D1-B34F-A9582A6471B0}" presName="sibTrans" presStyleLbl="sibTrans1D1" presStyleIdx="5" presStyleCnt="6"/>
      <dgm:spPr/>
    </dgm:pt>
  </dgm:ptLst>
  <dgm:cxnLst>
    <dgm:cxn modelId="{F210CE00-40E2-4D54-ADC9-7C329CA2A214}" type="presOf" srcId="{E2394984-EF94-4681-9AA1-7D22EA2E1504}" destId="{6BFF3DF5-5E7C-45A1-80DC-90335EEDF3E5}" srcOrd="0" destOrd="0" presId="urn:microsoft.com/office/officeart/2005/8/layout/cycle6"/>
    <dgm:cxn modelId="{D637EF00-3949-4173-ABD4-BE8BA0B4959B}" srcId="{8C1E8CB1-D705-4876-BF95-3A98B780DEE4}" destId="{9E5D9B8D-6BB3-4062-AFB3-09CE2FB0AD13}" srcOrd="2" destOrd="0" parTransId="{937A569A-89DC-49BE-8364-7DC62FD62036}" sibTransId="{0C7EB8B8-6830-4C18-9C3E-9B81518A32D8}"/>
    <dgm:cxn modelId="{CEAD1503-8A60-4B02-9003-8A6B2B2A0751}" type="presOf" srcId="{8E0876DA-3090-42BA-AD49-128120C0AF77}" destId="{894693AC-0FCD-4249-9C6F-80CC1A93B64B}" srcOrd="0" destOrd="0" presId="urn:microsoft.com/office/officeart/2005/8/layout/cycle6"/>
    <dgm:cxn modelId="{80F7F31B-C9D6-42C9-9349-0D4451799637}" type="presOf" srcId="{606AEBDC-CB57-440D-894E-3F008EE8D7A1}" destId="{AAE55A87-174D-473C-8F79-C932232A4CBA}" srcOrd="0" destOrd="0" presId="urn:microsoft.com/office/officeart/2005/8/layout/cycle6"/>
    <dgm:cxn modelId="{7615BF26-9DE9-4C5C-A64B-24FD3B7ACDA1}" type="presOf" srcId="{509CAFE2-0F32-4372-9044-6882567C0B6B}" destId="{A2DD189D-99A5-42AE-B912-4155730BD99C}" srcOrd="0" destOrd="0" presId="urn:microsoft.com/office/officeart/2005/8/layout/cycle6"/>
    <dgm:cxn modelId="{1D661737-45DA-4703-B0CE-021A3A5301A3}" type="presOf" srcId="{F2634656-B317-44E4-AAAD-F0C9B26D4D07}" destId="{D071E20A-79CC-4DD1-9E8F-6066839748AC}" srcOrd="0" destOrd="0" presId="urn:microsoft.com/office/officeart/2005/8/layout/cycle6"/>
    <dgm:cxn modelId="{56613337-9A2C-4064-8FDB-C31B5EE9648B}" srcId="{8C1E8CB1-D705-4876-BF95-3A98B780DEE4}" destId="{F910E32F-EEE0-499D-B804-E09B867230CC}" srcOrd="5" destOrd="0" parTransId="{DC787F43-D42F-442F-93A3-1C82123DCD7B}" sibTransId="{C993297D-E670-45D1-B34F-A9582A6471B0}"/>
    <dgm:cxn modelId="{07E7615D-0850-4555-A07F-F85018FCC32A}" type="presOf" srcId="{9E5D9B8D-6BB3-4062-AFB3-09CE2FB0AD13}" destId="{7A0C2073-849D-41D3-B829-610706D55F3A}" srcOrd="0" destOrd="0" presId="urn:microsoft.com/office/officeart/2005/8/layout/cycle6"/>
    <dgm:cxn modelId="{FF5BA45D-28D1-45A4-A86A-03C60548AEE2}" type="presOf" srcId="{C993297D-E670-45D1-B34F-A9582A6471B0}" destId="{BB5A2689-599A-41E6-B92D-FEBAA4953459}" srcOrd="0" destOrd="0" presId="urn:microsoft.com/office/officeart/2005/8/layout/cycle6"/>
    <dgm:cxn modelId="{FD676051-1670-4BD9-8637-2DC7480ED197}" type="presOf" srcId="{F910E32F-EEE0-499D-B804-E09B867230CC}" destId="{A3BB22D3-4655-4589-A51D-CF43B6431725}" srcOrd="0" destOrd="0" presId="urn:microsoft.com/office/officeart/2005/8/layout/cycle6"/>
    <dgm:cxn modelId="{08245873-ADDD-4068-8EDF-74826D3645E1}" srcId="{8C1E8CB1-D705-4876-BF95-3A98B780DEE4}" destId="{606AEBDC-CB57-440D-894E-3F008EE8D7A1}" srcOrd="1" destOrd="0" parTransId="{E017496A-4110-44EE-A3B2-C453A9E421F1}" sibTransId="{B3F19E4D-82E1-40BB-A6A7-E68027A412D9}"/>
    <dgm:cxn modelId="{2FD1567C-7700-4621-B7D2-80131806DD66}" type="presOf" srcId="{B3F19E4D-82E1-40BB-A6A7-E68027A412D9}" destId="{7BADCC6E-C051-4D93-99B9-7175F019A72C}" srcOrd="0" destOrd="0" presId="urn:microsoft.com/office/officeart/2005/8/layout/cycle6"/>
    <dgm:cxn modelId="{CA4EC192-FCD4-4BB3-8734-3610E5116607}" srcId="{8C1E8CB1-D705-4876-BF95-3A98B780DEE4}" destId="{710A5FA6-7A13-4D37-8F3D-0430A753585D}" srcOrd="4" destOrd="0" parTransId="{9AA0C9AE-64FE-41EE-AE22-DC38CD939689}" sibTransId="{8E0876DA-3090-42BA-AD49-128120C0AF77}"/>
    <dgm:cxn modelId="{F5CB80B1-DDE5-43F0-B79A-8DA95D260E90}" srcId="{8C1E8CB1-D705-4876-BF95-3A98B780DEE4}" destId="{F2634656-B317-44E4-AAAD-F0C9B26D4D07}" srcOrd="0" destOrd="0" parTransId="{341B52C3-8887-4753-A51F-D67E71067F75}" sibTransId="{CD2574A2-E735-4184-A8A5-5F8BA71308FE}"/>
    <dgm:cxn modelId="{1FC042B5-72B6-4612-BB20-A22AE3D668AA}" type="presOf" srcId="{8C1E8CB1-D705-4876-BF95-3A98B780DEE4}" destId="{32649089-38A0-461D-956E-A147AFBA7A10}" srcOrd="0" destOrd="0" presId="urn:microsoft.com/office/officeart/2005/8/layout/cycle6"/>
    <dgm:cxn modelId="{03F716B9-83C1-48C5-96C3-15409903F261}" type="presOf" srcId="{0C7EB8B8-6830-4C18-9C3E-9B81518A32D8}" destId="{CD4A5B36-5399-4ADD-B316-D0731A8BCBCF}" srcOrd="0" destOrd="0" presId="urn:microsoft.com/office/officeart/2005/8/layout/cycle6"/>
    <dgm:cxn modelId="{E07B84DC-AFD4-48EA-80E2-B8546DB8064F}" type="presOf" srcId="{CD2574A2-E735-4184-A8A5-5F8BA71308FE}" destId="{B55F4ACF-831F-4DC5-9037-56C871981AC5}" srcOrd="0" destOrd="0" presId="urn:microsoft.com/office/officeart/2005/8/layout/cycle6"/>
    <dgm:cxn modelId="{FCADD2ED-DA5E-495C-BB4A-9BF990618C16}" type="presOf" srcId="{710A5FA6-7A13-4D37-8F3D-0430A753585D}" destId="{F68BC64C-8796-439E-8900-32E38EFDFC1E}" srcOrd="0" destOrd="0" presId="urn:microsoft.com/office/officeart/2005/8/layout/cycle6"/>
    <dgm:cxn modelId="{99C73EEF-46C3-43D1-8409-CC062A48ED56}" srcId="{8C1E8CB1-D705-4876-BF95-3A98B780DEE4}" destId="{E2394984-EF94-4681-9AA1-7D22EA2E1504}" srcOrd="3" destOrd="0" parTransId="{70DB2E34-325E-45A7-B7EC-22A7DEE9CF3B}" sibTransId="{509CAFE2-0F32-4372-9044-6882567C0B6B}"/>
    <dgm:cxn modelId="{BE3F9CB5-7541-40FE-B776-B869EA2A7974}" type="presParOf" srcId="{32649089-38A0-461D-956E-A147AFBA7A10}" destId="{D071E20A-79CC-4DD1-9E8F-6066839748AC}" srcOrd="0" destOrd="0" presId="urn:microsoft.com/office/officeart/2005/8/layout/cycle6"/>
    <dgm:cxn modelId="{4A3C3A0E-24D2-4DBF-BF20-A2FC81A09CB6}" type="presParOf" srcId="{32649089-38A0-461D-956E-A147AFBA7A10}" destId="{4109390B-FD01-474C-BCCD-D809954CE552}" srcOrd="1" destOrd="0" presId="urn:microsoft.com/office/officeart/2005/8/layout/cycle6"/>
    <dgm:cxn modelId="{7A3B68A2-B0AE-41A2-A1F9-AC2E5BF34FE2}" type="presParOf" srcId="{32649089-38A0-461D-956E-A147AFBA7A10}" destId="{B55F4ACF-831F-4DC5-9037-56C871981AC5}" srcOrd="2" destOrd="0" presId="urn:microsoft.com/office/officeart/2005/8/layout/cycle6"/>
    <dgm:cxn modelId="{6358036F-638B-4D31-A8F9-8518A8C9DED7}" type="presParOf" srcId="{32649089-38A0-461D-956E-A147AFBA7A10}" destId="{AAE55A87-174D-473C-8F79-C932232A4CBA}" srcOrd="3" destOrd="0" presId="urn:microsoft.com/office/officeart/2005/8/layout/cycle6"/>
    <dgm:cxn modelId="{53FDCF35-9AB9-49C4-82ED-9767A074FC5B}" type="presParOf" srcId="{32649089-38A0-461D-956E-A147AFBA7A10}" destId="{2BCDEFFF-8587-40CD-AED9-B02C569F2338}" srcOrd="4" destOrd="0" presId="urn:microsoft.com/office/officeart/2005/8/layout/cycle6"/>
    <dgm:cxn modelId="{461C9CA0-E789-4B04-9E9C-8267B67E1774}" type="presParOf" srcId="{32649089-38A0-461D-956E-A147AFBA7A10}" destId="{7BADCC6E-C051-4D93-99B9-7175F019A72C}" srcOrd="5" destOrd="0" presId="urn:microsoft.com/office/officeart/2005/8/layout/cycle6"/>
    <dgm:cxn modelId="{241EA63A-F730-4D20-B19E-48333C518DCF}" type="presParOf" srcId="{32649089-38A0-461D-956E-A147AFBA7A10}" destId="{7A0C2073-849D-41D3-B829-610706D55F3A}" srcOrd="6" destOrd="0" presId="urn:microsoft.com/office/officeart/2005/8/layout/cycle6"/>
    <dgm:cxn modelId="{3AE866D8-E07A-4C6A-B423-DE4AA3EC7619}" type="presParOf" srcId="{32649089-38A0-461D-956E-A147AFBA7A10}" destId="{1950310E-DD2B-4DB1-835D-96944EDF81AF}" srcOrd="7" destOrd="0" presId="urn:microsoft.com/office/officeart/2005/8/layout/cycle6"/>
    <dgm:cxn modelId="{4BCE5655-89B7-423D-8F04-A48024C89C18}" type="presParOf" srcId="{32649089-38A0-461D-956E-A147AFBA7A10}" destId="{CD4A5B36-5399-4ADD-B316-D0731A8BCBCF}" srcOrd="8" destOrd="0" presId="urn:microsoft.com/office/officeart/2005/8/layout/cycle6"/>
    <dgm:cxn modelId="{1CFF47AA-9645-4E04-B868-813F11B08CCE}" type="presParOf" srcId="{32649089-38A0-461D-956E-A147AFBA7A10}" destId="{6BFF3DF5-5E7C-45A1-80DC-90335EEDF3E5}" srcOrd="9" destOrd="0" presId="urn:microsoft.com/office/officeart/2005/8/layout/cycle6"/>
    <dgm:cxn modelId="{286244D0-A397-41A7-966C-126F0D99AC85}" type="presParOf" srcId="{32649089-38A0-461D-956E-A147AFBA7A10}" destId="{BA9ACABF-C2C5-42B9-B020-0C2B642102E5}" srcOrd="10" destOrd="0" presId="urn:microsoft.com/office/officeart/2005/8/layout/cycle6"/>
    <dgm:cxn modelId="{1BCB3A2D-5354-4601-9EA5-64C81702EC42}" type="presParOf" srcId="{32649089-38A0-461D-956E-A147AFBA7A10}" destId="{A2DD189D-99A5-42AE-B912-4155730BD99C}" srcOrd="11" destOrd="0" presId="urn:microsoft.com/office/officeart/2005/8/layout/cycle6"/>
    <dgm:cxn modelId="{EE389C62-316A-4689-8470-FBFD1C634892}" type="presParOf" srcId="{32649089-38A0-461D-956E-A147AFBA7A10}" destId="{F68BC64C-8796-439E-8900-32E38EFDFC1E}" srcOrd="12" destOrd="0" presId="urn:microsoft.com/office/officeart/2005/8/layout/cycle6"/>
    <dgm:cxn modelId="{B0F295D2-8900-4FCE-B012-62B139453930}" type="presParOf" srcId="{32649089-38A0-461D-956E-A147AFBA7A10}" destId="{77B43041-373C-4B85-BAF8-5500D2A1959E}" srcOrd="13" destOrd="0" presId="urn:microsoft.com/office/officeart/2005/8/layout/cycle6"/>
    <dgm:cxn modelId="{2063C261-E621-4E90-B840-4AD1CF29802B}" type="presParOf" srcId="{32649089-38A0-461D-956E-A147AFBA7A10}" destId="{894693AC-0FCD-4249-9C6F-80CC1A93B64B}" srcOrd="14" destOrd="0" presId="urn:microsoft.com/office/officeart/2005/8/layout/cycle6"/>
    <dgm:cxn modelId="{7B3E896A-4DE1-444C-AAC4-5F7D1F53A000}" type="presParOf" srcId="{32649089-38A0-461D-956E-A147AFBA7A10}" destId="{A3BB22D3-4655-4589-A51D-CF43B6431725}" srcOrd="15" destOrd="0" presId="urn:microsoft.com/office/officeart/2005/8/layout/cycle6"/>
    <dgm:cxn modelId="{94A88963-4320-4212-9C3F-02AB626DA02D}" type="presParOf" srcId="{32649089-38A0-461D-956E-A147AFBA7A10}" destId="{686FF5C6-9AC7-413E-AE92-58D344873B2D}" srcOrd="16" destOrd="0" presId="urn:microsoft.com/office/officeart/2005/8/layout/cycle6"/>
    <dgm:cxn modelId="{5C12C370-CDCB-4C19-930B-B353AD897BDC}" type="presParOf" srcId="{32649089-38A0-461D-956E-A147AFBA7A10}" destId="{BB5A2689-599A-41E6-B92D-FEBAA4953459}"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D1D279-C1F0-44F8-AE86-52E4F202528A}"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NZ"/>
        </a:p>
      </dgm:t>
    </dgm:pt>
    <dgm:pt modelId="{625B591F-BA7A-48E8-AF2A-9082177EBE0A}">
      <dgm:prSet phldrT="[Text]"/>
      <dgm:spPr/>
      <dgm:t>
        <a:bodyPr/>
        <a:lstStyle/>
        <a:p>
          <a:r>
            <a:rPr lang="en-NZ" dirty="0"/>
            <a:t>Dataset with individuals’ simplified timelines</a:t>
          </a:r>
        </a:p>
      </dgm:t>
    </dgm:pt>
    <dgm:pt modelId="{6EDD09F1-B4CD-4AE4-8358-0874FA5521C0}" type="parTrans" cxnId="{F1664C50-FE6E-442F-8ACF-D4C005343416}">
      <dgm:prSet/>
      <dgm:spPr/>
      <dgm:t>
        <a:bodyPr/>
        <a:lstStyle/>
        <a:p>
          <a:endParaRPr lang="en-NZ"/>
        </a:p>
      </dgm:t>
    </dgm:pt>
    <dgm:pt modelId="{864D6B24-AAF0-43F9-AD2A-39672F9CF63D}" type="sibTrans" cxnId="{F1664C50-FE6E-442F-8ACF-D4C005343416}">
      <dgm:prSet/>
      <dgm:spPr/>
      <dgm:t>
        <a:bodyPr/>
        <a:lstStyle/>
        <a:p>
          <a:endParaRPr lang="en-NZ"/>
        </a:p>
      </dgm:t>
    </dgm:pt>
    <dgm:pt modelId="{B39BAD8C-2091-4CBD-A89C-118F85D0FEF7}">
      <dgm:prSet phldrT="[Text]"/>
      <dgm:spPr/>
      <dgm:t>
        <a:bodyPr/>
        <a:lstStyle/>
        <a:p>
          <a:r>
            <a:rPr lang="en-NZ" dirty="0"/>
            <a:t>Create the population</a:t>
          </a:r>
        </a:p>
      </dgm:t>
    </dgm:pt>
    <dgm:pt modelId="{99FD12F0-12C2-4601-8BE7-3C69F8933F19}" type="parTrans" cxnId="{2A165A1B-A8B7-498D-ABC5-DFFF14F7FA91}">
      <dgm:prSet/>
      <dgm:spPr/>
      <dgm:t>
        <a:bodyPr/>
        <a:lstStyle/>
        <a:p>
          <a:endParaRPr lang="en-NZ"/>
        </a:p>
      </dgm:t>
    </dgm:pt>
    <dgm:pt modelId="{C9CBD911-CA95-43A9-9009-DDA8677A194D}" type="sibTrans" cxnId="{2A165A1B-A8B7-498D-ABC5-DFFF14F7FA91}">
      <dgm:prSet/>
      <dgm:spPr/>
      <dgm:t>
        <a:bodyPr/>
        <a:lstStyle/>
        <a:p>
          <a:endParaRPr lang="en-NZ"/>
        </a:p>
      </dgm:t>
    </dgm:pt>
    <dgm:pt modelId="{801C6537-BB7F-42C7-91E7-99C8A39CEF21}">
      <dgm:prSet phldrT="[Text]"/>
      <dgm:spPr/>
      <dgm:t>
        <a:bodyPr/>
        <a:lstStyle/>
        <a:p>
          <a:r>
            <a:rPr lang="en-NZ" dirty="0"/>
            <a:t>Define measures</a:t>
          </a:r>
        </a:p>
      </dgm:t>
    </dgm:pt>
    <dgm:pt modelId="{8B461E28-35A1-46D8-B075-640CBFA64630}" type="parTrans" cxnId="{64F33B66-D3C5-4314-8C6D-E8C67D8E5552}">
      <dgm:prSet/>
      <dgm:spPr/>
      <dgm:t>
        <a:bodyPr/>
        <a:lstStyle/>
        <a:p>
          <a:endParaRPr lang="en-NZ"/>
        </a:p>
      </dgm:t>
    </dgm:pt>
    <dgm:pt modelId="{D89BE846-5C83-4038-9EB2-BB943DEBC2E4}" type="sibTrans" cxnId="{64F33B66-D3C5-4314-8C6D-E8C67D8E5552}">
      <dgm:prSet/>
      <dgm:spPr/>
      <dgm:t>
        <a:bodyPr/>
        <a:lstStyle/>
        <a:p>
          <a:endParaRPr lang="en-NZ"/>
        </a:p>
      </dgm:t>
    </dgm:pt>
    <dgm:pt modelId="{3F8D2277-669D-48BE-9A83-C1D1C4742801}">
      <dgm:prSet phldrT="[Text]"/>
      <dgm:spPr/>
      <dgm:t>
        <a:bodyPr/>
        <a:lstStyle/>
        <a:p>
          <a:r>
            <a:rPr lang="en-NZ" dirty="0"/>
            <a:t>Set the time window and time increments</a:t>
          </a:r>
        </a:p>
      </dgm:t>
    </dgm:pt>
    <dgm:pt modelId="{E34DB045-13F0-4F9E-B6EB-AA6931915DA5}" type="parTrans" cxnId="{78B1B403-C385-43DB-A387-B74C2B64AEB8}">
      <dgm:prSet/>
      <dgm:spPr/>
      <dgm:t>
        <a:bodyPr/>
        <a:lstStyle/>
        <a:p>
          <a:endParaRPr lang="en-NZ"/>
        </a:p>
      </dgm:t>
    </dgm:pt>
    <dgm:pt modelId="{DFD6E717-30A9-407B-B24B-1506F6A91911}" type="sibTrans" cxnId="{78B1B403-C385-43DB-A387-B74C2B64AEB8}">
      <dgm:prSet/>
      <dgm:spPr/>
      <dgm:t>
        <a:bodyPr/>
        <a:lstStyle/>
        <a:p>
          <a:endParaRPr lang="en-NZ"/>
        </a:p>
      </dgm:t>
    </dgm:pt>
    <dgm:pt modelId="{A93C8250-A61F-4CBC-A237-F3ED48C4E5EF}">
      <dgm:prSet phldrT="[Text]"/>
      <dgm:spPr/>
      <dgm:t>
        <a:bodyPr/>
        <a:lstStyle/>
        <a:p>
          <a:r>
            <a:rPr lang="en-NZ" dirty="0"/>
            <a:t>Summarise timelines</a:t>
          </a:r>
        </a:p>
      </dgm:t>
    </dgm:pt>
    <dgm:pt modelId="{6463F18C-739A-4FF1-8C8B-39C80CBB1DDA}" type="parTrans" cxnId="{C2453037-55C5-4DBE-8051-F66A5E2916C6}">
      <dgm:prSet/>
      <dgm:spPr/>
      <dgm:t>
        <a:bodyPr/>
        <a:lstStyle/>
        <a:p>
          <a:endParaRPr lang="en-NZ"/>
        </a:p>
      </dgm:t>
    </dgm:pt>
    <dgm:pt modelId="{ADCBA140-2CA2-4F1C-BA68-C7A6970CCAE2}" type="sibTrans" cxnId="{C2453037-55C5-4DBE-8051-F66A5E2916C6}">
      <dgm:prSet/>
      <dgm:spPr/>
      <dgm:t>
        <a:bodyPr/>
        <a:lstStyle/>
        <a:p>
          <a:endParaRPr lang="en-NZ"/>
        </a:p>
      </dgm:t>
    </dgm:pt>
    <dgm:pt modelId="{02BF94D5-92D6-4971-AAF4-850AA6B9E3F5}">
      <dgm:prSet phldrT="[Text]"/>
      <dgm:spPr/>
      <dgm:t>
        <a:bodyPr/>
        <a:lstStyle/>
        <a:p>
          <a:r>
            <a:rPr lang="en-NZ" dirty="0"/>
            <a:t>Visualisation</a:t>
          </a:r>
        </a:p>
      </dgm:t>
    </dgm:pt>
    <dgm:pt modelId="{B1E208AE-4B28-4EC1-9955-795BAF86AC18}" type="parTrans" cxnId="{C5E176DF-6105-4D78-8980-EE194B9C2473}">
      <dgm:prSet/>
      <dgm:spPr/>
      <dgm:t>
        <a:bodyPr/>
        <a:lstStyle/>
        <a:p>
          <a:endParaRPr lang="en-NZ"/>
        </a:p>
      </dgm:t>
    </dgm:pt>
    <dgm:pt modelId="{432CFB6D-4F19-4586-8150-B9421E197C93}" type="sibTrans" cxnId="{C5E176DF-6105-4D78-8980-EE194B9C2473}">
      <dgm:prSet/>
      <dgm:spPr/>
      <dgm:t>
        <a:bodyPr/>
        <a:lstStyle/>
        <a:p>
          <a:endParaRPr lang="en-NZ"/>
        </a:p>
      </dgm:t>
    </dgm:pt>
    <dgm:pt modelId="{F12942C7-09BA-4BCA-9592-A1C19AFE687C}">
      <dgm:prSet phldrT="[Text]"/>
      <dgm:spPr/>
      <dgm:t>
        <a:bodyPr/>
        <a:lstStyle/>
        <a:p>
          <a:r>
            <a:rPr lang="en-NZ" dirty="0"/>
            <a:t>Manual segments</a:t>
          </a:r>
        </a:p>
      </dgm:t>
    </dgm:pt>
    <dgm:pt modelId="{02BCBB05-517D-4DC8-B377-B1A80866EBC2}" type="parTrans" cxnId="{20724118-95B4-48B9-AAB4-9510B9ABAE1F}">
      <dgm:prSet/>
      <dgm:spPr/>
      <dgm:t>
        <a:bodyPr/>
        <a:lstStyle/>
        <a:p>
          <a:endParaRPr lang="en-NZ"/>
        </a:p>
      </dgm:t>
    </dgm:pt>
    <dgm:pt modelId="{C7C92F85-E89E-4E1A-B93E-12ADF17BC312}" type="sibTrans" cxnId="{20724118-95B4-48B9-AAB4-9510B9ABAE1F}">
      <dgm:prSet/>
      <dgm:spPr/>
      <dgm:t>
        <a:bodyPr/>
        <a:lstStyle/>
        <a:p>
          <a:endParaRPr lang="en-NZ"/>
        </a:p>
      </dgm:t>
    </dgm:pt>
    <dgm:pt modelId="{5AABAA63-7CD5-480F-8305-2855FD1FFC70}">
      <dgm:prSet phldrT="[Text]"/>
      <dgm:spPr/>
      <dgm:t>
        <a:bodyPr/>
        <a:lstStyle/>
        <a:p>
          <a:r>
            <a:rPr lang="en-NZ" dirty="0"/>
            <a:t>Algorithmic segments</a:t>
          </a:r>
        </a:p>
      </dgm:t>
    </dgm:pt>
    <dgm:pt modelId="{E37487E2-FEA1-4EAB-884E-0F689BF007B6}" type="parTrans" cxnId="{11F12A77-6CAB-446C-9705-AE321FB2EB98}">
      <dgm:prSet/>
      <dgm:spPr/>
      <dgm:t>
        <a:bodyPr/>
        <a:lstStyle/>
        <a:p>
          <a:endParaRPr lang="en-NZ"/>
        </a:p>
      </dgm:t>
    </dgm:pt>
    <dgm:pt modelId="{72F8725D-C735-4CF6-94F8-3E464ADBB57A}" type="sibTrans" cxnId="{11F12A77-6CAB-446C-9705-AE321FB2EB98}">
      <dgm:prSet/>
      <dgm:spPr/>
      <dgm:t>
        <a:bodyPr/>
        <a:lstStyle/>
        <a:p>
          <a:endParaRPr lang="en-NZ"/>
        </a:p>
      </dgm:t>
    </dgm:pt>
    <dgm:pt modelId="{AD9E029B-E0FE-45FF-B696-2D3995303BD7}">
      <dgm:prSet phldrT="[Text]"/>
      <dgm:spPr/>
      <dgm:t>
        <a:bodyPr/>
        <a:lstStyle/>
        <a:p>
          <a:r>
            <a:rPr lang="en-NZ" dirty="0"/>
            <a:t>Observe timelines of “typical” (synthetic) individuals</a:t>
          </a:r>
        </a:p>
      </dgm:t>
    </dgm:pt>
    <dgm:pt modelId="{0273E5AE-77D1-4EAB-899F-7AB160F88312}" type="parTrans" cxnId="{910A189C-B44F-4E78-AE11-3DD9D6D10146}">
      <dgm:prSet/>
      <dgm:spPr/>
      <dgm:t>
        <a:bodyPr/>
        <a:lstStyle/>
        <a:p>
          <a:endParaRPr lang="en-NZ"/>
        </a:p>
      </dgm:t>
    </dgm:pt>
    <dgm:pt modelId="{E0DE744F-A571-4F59-963A-36946C505532}" type="sibTrans" cxnId="{910A189C-B44F-4E78-AE11-3DD9D6D10146}">
      <dgm:prSet/>
      <dgm:spPr/>
      <dgm:t>
        <a:bodyPr/>
        <a:lstStyle/>
        <a:p>
          <a:endParaRPr lang="en-NZ"/>
        </a:p>
      </dgm:t>
    </dgm:pt>
    <dgm:pt modelId="{55DA29D8-0E94-4D32-BF3F-95A1987AAB1C}" type="pres">
      <dgm:prSet presAssocID="{7BD1D279-C1F0-44F8-AE86-52E4F202528A}" presName="Name0" presStyleCnt="0">
        <dgm:presLayoutVars>
          <dgm:dir/>
          <dgm:animOne val="branch"/>
          <dgm:animLvl val="lvl"/>
        </dgm:presLayoutVars>
      </dgm:prSet>
      <dgm:spPr/>
    </dgm:pt>
    <dgm:pt modelId="{FA258652-721A-4CB5-AC11-00B9C0359E4A}" type="pres">
      <dgm:prSet presAssocID="{625B591F-BA7A-48E8-AF2A-9082177EBE0A}" presName="chaos" presStyleCnt="0"/>
      <dgm:spPr/>
    </dgm:pt>
    <dgm:pt modelId="{524A85ED-077B-45B9-998E-BBDD27D57E73}" type="pres">
      <dgm:prSet presAssocID="{625B591F-BA7A-48E8-AF2A-9082177EBE0A}" presName="parTx1" presStyleLbl="revTx" presStyleIdx="0" presStyleCnt="5"/>
      <dgm:spPr/>
    </dgm:pt>
    <dgm:pt modelId="{5E8A11DA-031F-45B1-B3E0-88C13C536387}" type="pres">
      <dgm:prSet presAssocID="{625B591F-BA7A-48E8-AF2A-9082177EBE0A}" presName="desTx1" presStyleLbl="revTx" presStyleIdx="1" presStyleCnt="5">
        <dgm:presLayoutVars>
          <dgm:bulletEnabled val="1"/>
        </dgm:presLayoutVars>
      </dgm:prSet>
      <dgm:spPr/>
    </dgm:pt>
    <dgm:pt modelId="{4C2B138D-CA7C-46BF-BA3F-64D244A33787}" type="pres">
      <dgm:prSet presAssocID="{625B591F-BA7A-48E8-AF2A-9082177EBE0A}" presName="c1" presStyleLbl="node1" presStyleIdx="0" presStyleCnt="19"/>
      <dgm:spPr/>
    </dgm:pt>
    <dgm:pt modelId="{FA078354-9C08-4C51-8F91-613B00483A3E}" type="pres">
      <dgm:prSet presAssocID="{625B591F-BA7A-48E8-AF2A-9082177EBE0A}" presName="c2" presStyleLbl="node1" presStyleIdx="1" presStyleCnt="19"/>
      <dgm:spPr/>
    </dgm:pt>
    <dgm:pt modelId="{E621D804-211E-455D-8731-1276B11F03A6}" type="pres">
      <dgm:prSet presAssocID="{625B591F-BA7A-48E8-AF2A-9082177EBE0A}" presName="c3" presStyleLbl="node1" presStyleIdx="2" presStyleCnt="19"/>
      <dgm:spPr/>
    </dgm:pt>
    <dgm:pt modelId="{E8B543A8-5EB8-45C6-90E9-0C1B2CA5F205}" type="pres">
      <dgm:prSet presAssocID="{625B591F-BA7A-48E8-AF2A-9082177EBE0A}" presName="c4" presStyleLbl="node1" presStyleIdx="3" presStyleCnt="19"/>
      <dgm:spPr/>
    </dgm:pt>
    <dgm:pt modelId="{6C08E6F3-87C3-4A64-AF82-DD14C6F9DF0E}" type="pres">
      <dgm:prSet presAssocID="{625B591F-BA7A-48E8-AF2A-9082177EBE0A}" presName="c5" presStyleLbl="node1" presStyleIdx="4" presStyleCnt="19"/>
      <dgm:spPr/>
    </dgm:pt>
    <dgm:pt modelId="{656B637B-B60D-4426-B28B-FCE4546AE03B}" type="pres">
      <dgm:prSet presAssocID="{625B591F-BA7A-48E8-AF2A-9082177EBE0A}" presName="c6" presStyleLbl="node1" presStyleIdx="5" presStyleCnt="19"/>
      <dgm:spPr/>
    </dgm:pt>
    <dgm:pt modelId="{BD88A7B2-C368-4EFA-A0CB-F881F698F586}" type="pres">
      <dgm:prSet presAssocID="{625B591F-BA7A-48E8-AF2A-9082177EBE0A}" presName="c7" presStyleLbl="node1" presStyleIdx="6" presStyleCnt="19"/>
      <dgm:spPr/>
    </dgm:pt>
    <dgm:pt modelId="{6DF03C22-91A8-4694-AF5C-5D0F76F4C43A}" type="pres">
      <dgm:prSet presAssocID="{625B591F-BA7A-48E8-AF2A-9082177EBE0A}" presName="c8" presStyleLbl="node1" presStyleIdx="7" presStyleCnt="19"/>
      <dgm:spPr/>
    </dgm:pt>
    <dgm:pt modelId="{F8D7811A-3CE1-44B2-90BF-1C62BCB09B5C}" type="pres">
      <dgm:prSet presAssocID="{625B591F-BA7A-48E8-AF2A-9082177EBE0A}" presName="c9" presStyleLbl="node1" presStyleIdx="8" presStyleCnt="19"/>
      <dgm:spPr/>
    </dgm:pt>
    <dgm:pt modelId="{95C000A4-F571-4BB7-85FB-0EBB2405F8B8}" type="pres">
      <dgm:prSet presAssocID="{625B591F-BA7A-48E8-AF2A-9082177EBE0A}" presName="c10" presStyleLbl="node1" presStyleIdx="9" presStyleCnt="19"/>
      <dgm:spPr/>
    </dgm:pt>
    <dgm:pt modelId="{12F207F5-969F-4E96-A04C-03548235D191}" type="pres">
      <dgm:prSet presAssocID="{625B591F-BA7A-48E8-AF2A-9082177EBE0A}" presName="c11" presStyleLbl="node1" presStyleIdx="10" presStyleCnt="19"/>
      <dgm:spPr/>
    </dgm:pt>
    <dgm:pt modelId="{68C6B1AC-F1C3-491E-B63B-2AE0AC575B8B}" type="pres">
      <dgm:prSet presAssocID="{625B591F-BA7A-48E8-AF2A-9082177EBE0A}" presName="c12" presStyleLbl="node1" presStyleIdx="11" presStyleCnt="19"/>
      <dgm:spPr/>
    </dgm:pt>
    <dgm:pt modelId="{B75D5CDA-7295-4064-BCF5-70B68B4B7CAE}" type="pres">
      <dgm:prSet presAssocID="{625B591F-BA7A-48E8-AF2A-9082177EBE0A}" presName="c13" presStyleLbl="node1" presStyleIdx="12" presStyleCnt="19"/>
      <dgm:spPr/>
    </dgm:pt>
    <dgm:pt modelId="{2968F419-953E-46F9-B2B9-9D7DCA7D9FAC}" type="pres">
      <dgm:prSet presAssocID="{625B591F-BA7A-48E8-AF2A-9082177EBE0A}" presName="c14" presStyleLbl="node1" presStyleIdx="13" presStyleCnt="19"/>
      <dgm:spPr/>
    </dgm:pt>
    <dgm:pt modelId="{4900041A-900E-4EFE-A1BF-F1BD5A91114B}" type="pres">
      <dgm:prSet presAssocID="{625B591F-BA7A-48E8-AF2A-9082177EBE0A}" presName="c15" presStyleLbl="node1" presStyleIdx="14" presStyleCnt="19"/>
      <dgm:spPr/>
    </dgm:pt>
    <dgm:pt modelId="{D7877E01-8022-48EB-9319-0C6401A0714C}" type="pres">
      <dgm:prSet presAssocID="{625B591F-BA7A-48E8-AF2A-9082177EBE0A}" presName="c16" presStyleLbl="node1" presStyleIdx="15" presStyleCnt="19"/>
      <dgm:spPr/>
    </dgm:pt>
    <dgm:pt modelId="{194FB23A-2C76-4DA4-8EBA-C87E232CD624}" type="pres">
      <dgm:prSet presAssocID="{625B591F-BA7A-48E8-AF2A-9082177EBE0A}" presName="c17" presStyleLbl="node1" presStyleIdx="16" presStyleCnt="19"/>
      <dgm:spPr/>
    </dgm:pt>
    <dgm:pt modelId="{0A8CFDFD-6641-4324-B0EC-0895DBB7CBA9}" type="pres">
      <dgm:prSet presAssocID="{625B591F-BA7A-48E8-AF2A-9082177EBE0A}" presName="c18" presStyleLbl="node1" presStyleIdx="17" presStyleCnt="19"/>
      <dgm:spPr/>
    </dgm:pt>
    <dgm:pt modelId="{2A37CF61-BE93-41D9-963D-9AE94427E8B7}" type="pres">
      <dgm:prSet presAssocID="{864D6B24-AAF0-43F9-AD2A-39672F9CF63D}" presName="chevronComposite1" presStyleCnt="0"/>
      <dgm:spPr/>
    </dgm:pt>
    <dgm:pt modelId="{B34838F7-9CA8-4FD9-94BE-B7CBBA4ED15E}" type="pres">
      <dgm:prSet presAssocID="{864D6B24-AAF0-43F9-AD2A-39672F9CF63D}" presName="chevron1" presStyleLbl="sibTrans2D1" presStyleIdx="0" presStyleCnt="2"/>
      <dgm:spPr/>
    </dgm:pt>
    <dgm:pt modelId="{14A3F1BD-255E-40FC-8F8F-F3D10CEE5E5B}" type="pres">
      <dgm:prSet presAssocID="{864D6B24-AAF0-43F9-AD2A-39672F9CF63D}" presName="spChevron1" presStyleCnt="0"/>
      <dgm:spPr/>
    </dgm:pt>
    <dgm:pt modelId="{4FB7319A-8D72-4ABF-B2A4-49ACA19FC5E6}" type="pres">
      <dgm:prSet presAssocID="{A93C8250-A61F-4CBC-A237-F3ED48C4E5EF}" presName="middle" presStyleCnt="0"/>
      <dgm:spPr/>
    </dgm:pt>
    <dgm:pt modelId="{65503038-F9FC-409E-A9C9-97E82F36855B}" type="pres">
      <dgm:prSet presAssocID="{A93C8250-A61F-4CBC-A237-F3ED48C4E5EF}" presName="parTxMid" presStyleLbl="revTx" presStyleIdx="2" presStyleCnt="5"/>
      <dgm:spPr/>
    </dgm:pt>
    <dgm:pt modelId="{C7E83EA4-0547-40A0-9D6C-B41275EAF4AF}" type="pres">
      <dgm:prSet presAssocID="{A93C8250-A61F-4CBC-A237-F3ED48C4E5EF}" presName="desTxMid" presStyleLbl="revTx" presStyleIdx="3" presStyleCnt="5">
        <dgm:presLayoutVars>
          <dgm:bulletEnabled val="1"/>
        </dgm:presLayoutVars>
      </dgm:prSet>
      <dgm:spPr/>
    </dgm:pt>
    <dgm:pt modelId="{AA79C05F-E0FB-4C92-A1F4-7379E4A19903}" type="pres">
      <dgm:prSet presAssocID="{A93C8250-A61F-4CBC-A237-F3ED48C4E5EF}" presName="spMid" presStyleCnt="0"/>
      <dgm:spPr/>
    </dgm:pt>
    <dgm:pt modelId="{1787B286-9E99-41B3-884F-D9B2D86E841C}" type="pres">
      <dgm:prSet presAssocID="{ADCBA140-2CA2-4F1C-BA68-C7A6970CCAE2}" presName="chevronComposite1" presStyleCnt="0"/>
      <dgm:spPr/>
    </dgm:pt>
    <dgm:pt modelId="{991011F1-9CAF-4094-B233-1D208D9C9DAD}" type="pres">
      <dgm:prSet presAssocID="{ADCBA140-2CA2-4F1C-BA68-C7A6970CCAE2}" presName="chevron1" presStyleLbl="sibTrans2D1" presStyleIdx="1" presStyleCnt="2"/>
      <dgm:spPr/>
    </dgm:pt>
    <dgm:pt modelId="{54505CD9-770C-460A-BBBE-76F6EE04FFBD}" type="pres">
      <dgm:prSet presAssocID="{ADCBA140-2CA2-4F1C-BA68-C7A6970CCAE2}" presName="spChevron1" presStyleCnt="0"/>
      <dgm:spPr/>
    </dgm:pt>
    <dgm:pt modelId="{FD9802AE-7838-442C-93B1-A20DE3D0D347}" type="pres">
      <dgm:prSet presAssocID="{02BF94D5-92D6-4971-AAF4-850AA6B9E3F5}" presName="last" presStyleCnt="0"/>
      <dgm:spPr/>
    </dgm:pt>
    <dgm:pt modelId="{EF53B379-F53A-42D2-BBB7-18352BC1AEF9}" type="pres">
      <dgm:prSet presAssocID="{02BF94D5-92D6-4971-AAF4-850AA6B9E3F5}" presName="circleTx" presStyleLbl="node1" presStyleIdx="18" presStyleCnt="19"/>
      <dgm:spPr/>
    </dgm:pt>
    <dgm:pt modelId="{9BAD8D54-65FA-4A20-943E-A2066D99D6F9}" type="pres">
      <dgm:prSet presAssocID="{02BF94D5-92D6-4971-AAF4-850AA6B9E3F5}" presName="desTxN" presStyleLbl="revTx" presStyleIdx="4" presStyleCnt="5">
        <dgm:presLayoutVars>
          <dgm:bulletEnabled val="1"/>
        </dgm:presLayoutVars>
      </dgm:prSet>
      <dgm:spPr/>
    </dgm:pt>
    <dgm:pt modelId="{500B8B5A-3F03-4C3B-9883-AE6B8749F712}" type="pres">
      <dgm:prSet presAssocID="{02BF94D5-92D6-4971-AAF4-850AA6B9E3F5}" presName="spN" presStyleCnt="0"/>
      <dgm:spPr/>
    </dgm:pt>
  </dgm:ptLst>
  <dgm:cxnLst>
    <dgm:cxn modelId="{78B1B403-C385-43DB-A387-B74C2B64AEB8}" srcId="{625B591F-BA7A-48E8-AF2A-9082177EBE0A}" destId="{3F8D2277-669D-48BE-9A83-C1D1C4742801}" srcOrd="2" destOrd="0" parTransId="{E34DB045-13F0-4F9E-B6EB-AA6931915DA5}" sibTransId="{DFD6E717-30A9-407B-B24B-1506F6A91911}"/>
    <dgm:cxn modelId="{F685EC14-209D-43DD-AC4A-630647D2EC4F}" type="presOf" srcId="{F12942C7-09BA-4BCA-9592-A1C19AFE687C}" destId="{C7E83EA4-0547-40A0-9D6C-B41275EAF4AF}" srcOrd="0" destOrd="0" presId="urn:microsoft.com/office/officeart/2009/3/layout/RandomtoResultProcess"/>
    <dgm:cxn modelId="{20724118-95B4-48B9-AAB4-9510B9ABAE1F}" srcId="{A93C8250-A61F-4CBC-A237-F3ED48C4E5EF}" destId="{F12942C7-09BA-4BCA-9592-A1C19AFE687C}" srcOrd="0" destOrd="0" parTransId="{02BCBB05-517D-4DC8-B377-B1A80866EBC2}" sibTransId="{C7C92F85-E89E-4E1A-B93E-12ADF17BC312}"/>
    <dgm:cxn modelId="{2A165A1B-A8B7-498D-ABC5-DFFF14F7FA91}" srcId="{625B591F-BA7A-48E8-AF2A-9082177EBE0A}" destId="{B39BAD8C-2091-4CBD-A89C-118F85D0FEF7}" srcOrd="0" destOrd="0" parTransId="{99FD12F0-12C2-4601-8BE7-3C69F8933F19}" sibTransId="{C9CBD911-CA95-43A9-9009-DDA8677A194D}"/>
    <dgm:cxn modelId="{AB8FB01D-2C4D-4255-8A82-B188B6798F93}" type="presOf" srcId="{A93C8250-A61F-4CBC-A237-F3ED48C4E5EF}" destId="{65503038-F9FC-409E-A9C9-97E82F36855B}" srcOrd="0" destOrd="0" presId="urn:microsoft.com/office/officeart/2009/3/layout/RandomtoResultProcess"/>
    <dgm:cxn modelId="{C2453037-55C5-4DBE-8051-F66A5E2916C6}" srcId="{7BD1D279-C1F0-44F8-AE86-52E4F202528A}" destId="{A93C8250-A61F-4CBC-A237-F3ED48C4E5EF}" srcOrd="1" destOrd="0" parTransId="{6463F18C-739A-4FF1-8C8B-39C80CBB1DDA}" sibTransId="{ADCBA140-2CA2-4F1C-BA68-C7A6970CCAE2}"/>
    <dgm:cxn modelId="{3EFC193B-E427-484A-B25F-63107FDB23F0}" type="presOf" srcId="{3F8D2277-669D-48BE-9A83-C1D1C4742801}" destId="{5E8A11DA-031F-45B1-B3E0-88C13C536387}" srcOrd="0" destOrd="2" presId="urn:microsoft.com/office/officeart/2009/3/layout/RandomtoResultProcess"/>
    <dgm:cxn modelId="{64F33B66-D3C5-4314-8C6D-E8C67D8E5552}" srcId="{625B591F-BA7A-48E8-AF2A-9082177EBE0A}" destId="{801C6537-BB7F-42C7-91E7-99C8A39CEF21}" srcOrd="1" destOrd="0" parTransId="{8B461E28-35A1-46D8-B075-640CBFA64630}" sibTransId="{D89BE846-5C83-4038-9EB2-BB943DEBC2E4}"/>
    <dgm:cxn modelId="{F1664C50-FE6E-442F-8ACF-D4C005343416}" srcId="{7BD1D279-C1F0-44F8-AE86-52E4F202528A}" destId="{625B591F-BA7A-48E8-AF2A-9082177EBE0A}" srcOrd="0" destOrd="0" parTransId="{6EDD09F1-B4CD-4AE4-8358-0874FA5521C0}" sibTransId="{864D6B24-AAF0-43F9-AD2A-39672F9CF63D}"/>
    <dgm:cxn modelId="{0E2C0373-628D-4C11-A0FF-E85D537A5B50}" type="presOf" srcId="{801C6537-BB7F-42C7-91E7-99C8A39CEF21}" destId="{5E8A11DA-031F-45B1-B3E0-88C13C536387}" srcOrd="0" destOrd="1" presId="urn:microsoft.com/office/officeart/2009/3/layout/RandomtoResultProcess"/>
    <dgm:cxn modelId="{11F12A77-6CAB-446C-9705-AE321FB2EB98}" srcId="{A93C8250-A61F-4CBC-A237-F3ED48C4E5EF}" destId="{5AABAA63-7CD5-480F-8305-2855FD1FFC70}" srcOrd="1" destOrd="0" parTransId="{E37487E2-FEA1-4EAB-884E-0F689BF007B6}" sibTransId="{72F8725D-C735-4CF6-94F8-3E464ADBB57A}"/>
    <dgm:cxn modelId="{9C50B57E-0A46-40B7-9963-65D0796538B1}" type="presOf" srcId="{AD9E029B-E0FE-45FF-B696-2D3995303BD7}" destId="{9BAD8D54-65FA-4A20-943E-A2066D99D6F9}" srcOrd="0" destOrd="0" presId="urn:microsoft.com/office/officeart/2009/3/layout/RandomtoResultProcess"/>
    <dgm:cxn modelId="{57E54E83-7B45-4967-83B9-A24CF00A5098}" type="presOf" srcId="{5AABAA63-7CD5-480F-8305-2855FD1FFC70}" destId="{C7E83EA4-0547-40A0-9D6C-B41275EAF4AF}" srcOrd="0" destOrd="1" presId="urn:microsoft.com/office/officeart/2009/3/layout/RandomtoResultProcess"/>
    <dgm:cxn modelId="{6E717890-56CE-479B-8410-DDFB7E9E1B88}" type="presOf" srcId="{B39BAD8C-2091-4CBD-A89C-118F85D0FEF7}" destId="{5E8A11DA-031F-45B1-B3E0-88C13C536387}" srcOrd="0" destOrd="0" presId="urn:microsoft.com/office/officeart/2009/3/layout/RandomtoResultProcess"/>
    <dgm:cxn modelId="{BA501196-0E72-4F8D-BADF-03A6C525ADCF}" type="presOf" srcId="{7BD1D279-C1F0-44F8-AE86-52E4F202528A}" destId="{55DA29D8-0E94-4D32-BF3F-95A1987AAB1C}" srcOrd="0" destOrd="0" presId="urn:microsoft.com/office/officeart/2009/3/layout/RandomtoResultProcess"/>
    <dgm:cxn modelId="{910A189C-B44F-4E78-AE11-3DD9D6D10146}" srcId="{02BF94D5-92D6-4971-AAF4-850AA6B9E3F5}" destId="{AD9E029B-E0FE-45FF-B696-2D3995303BD7}" srcOrd="0" destOrd="0" parTransId="{0273E5AE-77D1-4EAB-899F-7AB160F88312}" sibTransId="{E0DE744F-A571-4F59-963A-36946C505532}"/>
    <dgm:cxn modelId="{14D88BAB-6EF9-4AB8-B430-E85DACA04E08}" type="presOf" srcId="{625B591F-BA7A-48E8-AF2A-9082177EBE0A}" destId="{524A85ED-077B-45B9-998E-BBDD27D57E73}" srcOrd="0" destOrd="0" presId="urn:microsoft.com/office/officeart/2009/3/layout/RandomtoResultProcess"/>
    <dgm:cxn modelId="{C5E176DF-6105-4D78-8980-EE194B9C2473}" srcId="{7BD1D279-C1F0-44F8-AE86-52E4F202528A}" destId="{02BF94D5-92D6-4971-AAF4-850AA6B9E3F5}" srcOrd="2" destOrd="0" parTransId="{B1E208AE-4B28-4EC1-9955-795BAF86AC18}" sibTransId="{432CFB6D-4F19-4586-8150-B9421E197C93}"/>
    <dgm:cxn modelId="{575DE6E8-DA86-4954-9B11-96DCD18469D8}" type="presOf" srcId="{02BF94D5-92D6-4971-AAF4-850AA6B9E3F5}" destId="{EF53B379-F53A-42D2-BBB7-18352BC1AEF9}" srcOrd="0" destOrd="0" presId="urn:microsoft.com/office/officeart/2009/3/layout/RandomtoResultProcess"/>
    <dgm:cxn modelId="{250FD20B-A02A-4C07-932C-EB8972D35BA9}" type="presParOf" srcId="{55DA29D8-0E94-4D32-BF3F-95A1987AAB1C}" destId="{FA258652-721A-4CB5-AC11-00B9C0359E4A}" srcOrd="0" destOrd="0" presId="urn:microsoft.com/office/officeart/2009/3/layout/RandomtoResultProcess"/>
    <dgm:cxn modelId="{C7FB9F8D-3599-4C8E-9CCB-3C653B81C491}" type="presParOf" srcId="{FA258652-721A-4CB5-AC11-00B9C0359E4A}" destId="{524A85ED-077B-45B9-998E-BBDD27D57E73}" srcOrd="0" destOrd="0" presId="urn:microsoft.com/office/officeart/2009/3/layout/RandomtoResultProcess"/>
    <dgm:cxn modelId="{52F9A178-AA51-49EA-B1CB-6875F68EFD6D}" type="presParOf" srcId="{FA258652-721A-4CB5-AC11-00B9C0359E4A}" destId="{5E8A11DA-031F-45B1-B3E0-88C13C536387}" srcOrd="1" destOrd="0" presId="urn:microsoft.com/office/officeart/2009/3/layout/RandomtoResultProcess"/>
    <dgm:cxn modelId="{F71B1CCD-36C9-4B9A-9395-EFF3CCC9E56C}" type="presParOf" srcId="{FA258652-721A-4CB5-AC11-00B9C0359E4A}" destId="{4C2B138D-CA7C-46BF-BA3F-64D244A33787}" srcOrd="2" destOrd="0" presId="urn:microsoft.com/office/officeart/2009/3/layout/RandomtoResultProcess"/>
    <dgm:cxn modelId="{0C44E564-2A2F-4CD4-9C10-1853B69D22EA}" type="presParOf" srcId="{FA258652-721A-4CB5-AC11-00B9C0359E4A}" destId="{FA078354-9C08-4C51-8F91-613B00483A3E}" srcOrd="3" destOrd="0" presId="urn:microsoft.com/office/officeart/2009/3/layout/RandomtoResultProcess"/>
    <dgm:cxn modelId="{0B542A55-9DC2-4605-85B2-455C33A39AA1}" type="presParOf" srcId="{FA258652-721A-4CB5-AC11-00B9C0359E4A}" destId="{E621D804-211E-455D-8731-1276B11F03A6}" srcOrd="4" destOrd="0" presId="urn:microsoft.com/office/officeart/2009/3/layout/RandomtoResultProcess"/>
    <dgm:cxn modelId="{EB117D87-0E60-4C42-B1E6-F2191624B96A}" type="presParOf" srcId="{FA258652-721A-4CB5-AC11-00B9C0359E4A}" destId="{E8B543A8-5EB8-45C6-90E9-0C1B2CA5F205}" srcOrd="5" destOrd="0" presId="urn:microsoft.com/office/officeart/2009/3/layout/RandomtoResultProcess"/>
    <dgm:cxn modelId="{F8A42D67-3396-49CC-9C3E-7106FA56A534}" type="presParOf" srcId="{FA258652-721A-4CB5-AC11-00B9C0359E4A}" destId="{6C08E6F3-87C3-4A64-AF82-DD14C6F9DF0E}" srcOrd="6" destOrd="0" presId="urn:microsoft.com/office/officeart/2009/3/layout/RandomtoResultProcess"/>
    <dgm:cxn modelId="{877D421F-4798-4D37-B3D4-6B1A04E9FDC9}" type="presParOf" srcId="{FA258652-721A-4CB5-AC11-00B9C0359E4A}" destId="{656B637B-B60D-4426-B28B-FCE4546AE03B}" srcOrd="7" destOrd="0" presId="urn:microsoft.com/office/officeart/2009/3/layout/RandomtoResultProcess"/>
    <dgm:cxn modelId="{DC3A2120-C866-4C05-9D27-FA72D564CCA9}" type="presParOf" srcId="{FA258652-721A-4CB5-AC11-00B9C0359E4A}" destId="{BD88A7B2-C368-4EFA-A0CB-F881F698F586}" srcOrd="8" destOrd="0" presId="urn:microsoft.com/office/officeart/2009/3/layout/RandomtoResultProcess"/>
    <dgm:cxn modelId="{D0496FF5-8AAA-4016-815E-8A6ECA8C8EA6}" type="presParOf" srcId="{FA258652-721A-4CB5-AC11-00B9C0359E4A}" destId="{6DF03C22-91A8-4694-AF5C-5D0F76F4C43A}" srcOrd="9" destOrd="0" presId="urn:microsoft.com/office/officeart/2009/3/layout/RandomtoResultProcess"/>
    <dgm:cxn modelId="{2BBCA8E0-DAEE-4218-8F80-47B4E799DD5C}" type="presParOf" srcId="{FA258652-721A-4CB5-AC11-00B9C0359E4A}" destId="{F8D7811A-3CE1-44B2-90BF-1C62BCB09B5C}" srcOrd="10" destOrd="0" presId="urn:microsoft.com/office/officeart/2009/3/layout/RandomtoResultProcess"/>
    <dgm:cxn modelId="{E4DEE26D-62F8-41B9-8CB8-4E5837C857C9}" type="presParOf" srcId="{FA258652-721A-4CB5-AC11-00B9C0359E4A}" destId="{95C000A4-F571-4BB7-85FB-0EBB2405F8B8}" srcOrd="11" destOrd="0" presId="urn:microsoft.com/office/officeart/2009/3/layout/RandomtoResultProcess"/>
    <dgm:cxn modelId="{C2FF9BF1-6B10-4563-85DE-AD5E27BFA6D1}" type="presParOf" srcId="{FA258652-721A-4CB5-AC11-00B9C0359E4A}" destId="{12F207F5-969F-4E96-A04C-03548235D191}" srcOrd="12" destOrd="0" presId="urn:microsoft.com/office/officeart/2009/3/layout/RandomtoResultProcess"/>
    <dgm:cxn modelId="{711C452F-B620-44C5-82A0-2233C7147FEB}" type="presParOf" srcId="{FA258652-721A-4CB5-AC11-00B9C0359E4A}" destId="{68C6B1AC-F1C3-491E-B63B-2AE0AC575B8B}" srcOrd="13" destOrd="0" presId="urn:microsoft.com/office/officeart/2009/3/layout/RandomtoResultProcess"/>
    <dgm:cxn modelId="{C8F7D567-1022-4B05-85EE-166125E0ADF5}" type="presParOf" srcId="{FA258652-721A-4CB5-AC11-00B9C0359E4A}" destId="{B75D5CDA-7295-4064-BCF5-70B68B4B7CAE}" srcOrd="14" destOrd="0" presId="urn:microsoft.com/office/officeart/2009/3/layout/RandomtoResultProcess"/>
    <dgm:cxn modelId="{9313141E-720A-4A19-8AAF-323D95B2E202}" type="presParOf" srcId="{FA258652-721A-4CB5-AC11-00B9C0359E4A}" destId="{2968F419-953E-46F9-B2B9-9D7DCA7D9FAC}" srcOrd="15" destOrd="0" presId="urn:microsoft.com/office/officeart/2009/3/layout/RandomtoResultProcess"/>
    <dgm:cxn modelId="{A33BFD45-F2B7-4FCF-BE74-55BD51B5404C}" type="presParOf" srcId="{FA258652-721A-4CB5-AC11-00B9C0359E4A}" destId="{4900041A-900E-4EFE-A1BF-F1BD5A91114B}" srcOrd="16" destOrd="0" presId="urn:microsoft.com/office/officeart/2009/3/layout/RandomtoResultProcess"/>
    <dgm:cxn modelId="{149585CF-9489-4067-8691-C88CB25697F5}" type="presParOf" srcId="{FA258652-721A-4CB5-AC11-00B9C0359E4A}" destId="{D7877E01-8022-48EB-9319-0C6401A0714C}" srcOrd="17" destOrd="0" presId="urn:microsoft.com/office/officeart/2009/3/layout/RandomtoResultProcess"/>
    <dgm:cxn modelId="{3D2219E5-78FE-45ED-BA63-849513A5263C}" type="presParOf" srcId="{FA258652-721A-4CB5-AC11-00B9C0359E4A}" destId="{194FB23A-2C76-4DA4-8EBA-C87E232CD624}" srcOrd="18" destOrd="0" presId="urn:microsoft.com/office/officeart/2009/3/layout/RandomtoResultProcess"/>
    <dgm:cxn modelId="{B66A8191-CF80-427C-961C-424DB4470C53}" type="presParOf" srcId="{FA258652-721A-4CB5-AC11-00B9C0359E4A}" destId="{0A8CFDFD-6641-4324-B0EC-0895DBB7CBA9}" srcOrd="19" destOrd="0" presId="urn:microsoft.com/office/officeart/2009/3/layout/RandomtoResultProcess"/>
    <dgm:cxn modelId="{065B25E6-59ED-43CB-B7D6-33322D04C374}" type="presParOf" srcId="{55DA29D8-0E94-4D32-BF3F-95A1987AAB1C}" destId="{2A37CF61-BE93-41D9-963D-9AE94427E8B7}" srcOrd="1" destOrd="0" presId="urn:microsoft.com/office/officeart/2009/3/layout/RandomtoResultProcess"/>
    <dgm:cxn modelId="{9F0EA864-1653-45C7-9EB7-CEFEDDA93F40}" type="presParOf" srcId="{2A37CF61-BE93-41D9-963D-9AE94427E8B7}" destId="{B34838F7-9CA8-4FD9-94BE-B7CBBA4ED15E}" srcOrd="0" destOrd="0" presId="urn:microsoft.com/office/officeart/2009/3/layout/RandomtoResultProcess"/>
    <dgm:cxn modelId="{20AF7D00-56E3-43E7-BE61-0FE53E5C1B72}" type="presParOf" srcId="{2A37CF61-BE93-41D9-963D-9AE94427E8B7}" destId="{14A3F1BD-255E-40FC-8F8F-F3D10CEE5E5B}" srcOrd="1" destOrd="0" presId="urn:microsoft.com/office/officeart/2009/3/layout/RandomtoResultProcess"/>
    <dgm:cxn modelId="{2BB62C42-97C3-420B-9BD8-852AA6B2B152}" type="presParOf" srcId="{55DA29D8-0E94-4D32-BF3F-95A1987AAB1C}" destId="{4FB7319A-8D72-4ABF-B2A4-49ACA19FC5E6}" srcOrd="2" destOrd="0" presId="urn:microsoft.com/office/officeart/2009/3/layout/RandomtoResultProcess"/>
    <dgm:cxn modelId="{04BBA7E1-B310-48AB-A95F-BCCB750EC3C6}" type="presParOf" srcId="{4FB7319A-8D72-4ABF-B2A4-49ACA19FC5E6}" destId="{65503038-F9FC-409E-A9C9-97E82F36855B}" srcOrd="0" destOrd="0" presId="urn:microsoft.com/office/officeart/2009/3/layout/RandomtoResultProcess"/>
    <dgm:cxn modelId="{B2D259CB-BF53-49CE-9F7A-8A50F3F3D4F5}" type="presParOf" srcId="{4FB7319A-8D72-4ABF-B2A4-49ACA19FC5E6}" destId="{C7E83EA4-0547-40A0-9D6C-B41275EAF4AF}" srcOrd="1" destOrd="0" presId="urn:microsoft.com/office/officeart/2009/3/layout/RandomtoResultProcess"/>
    <dgm:cxn modelId="{263C0428-09B5-49A7-B512-B034BB1EE783}" type="presParOf" srcId="{4FB7319A-8D72-4ABF-B2A4-49ACA19FC5E6}" destId="{AA79C05F-E0FB-4C92-A1F4-7379E4A19903}" srcOrd="2" destOrd="0" presId="urn:microsoft.com/office/officeart/2009/3/layout/RandomtoResultProcess"/>
    <dgm:cxn modelId="{9830BD36-A6C9-4D35-B95E-7E3F724C0D9C}" type="presParOf" srcId="{55DA29D8-0E94-4D32-BF3F-95A1987AAB1C}" destId="{1787B286-9E99-41B3-884F-D9B2D86E841C}" srcOrd="3" destOrd="0" presId="urn:microsoft.com/office/officeart/2009/3/layout/RandomtoResultProcess"/>
    <dgm:cxn modelId="{FD48F747-8F43-45F8-9D2C-D385D022DDE3}" type="presParOf" srcId="{1787B286-9E99-41B3-884F-D9B2D86E841C}" destId="{991011F1-9CAF-4094-B233-1D208D9C9DAD}" srcOrd="0" destOrd="0" presId="urn:microsoft.com/office/officeart/2009/3/layout/RandomtoResultProcess"/>
    <dgm:cxn modelId="{8BE9DED0-5F38-4E86-817E-9725D1A96F23}" type="presParOf" srcId="{1787B286-9E99-41B3-884F-D9B2D86E841C}" destId="{54505CD9-770C-460A-BBBE-76F6EE04FFBD}" srcOrd="1" destOrd="0" presId="urn:microsoft.com/office/officeart/2009/3/layout/RandomtoResultProcess"/>
    <dgm:cxn modelId="{9E4271B6-0FD3-413C-AA56-8273917C6934}" type="presParOf" srcId="{55DA29D8-0E94-4D32-BF3F-95A1987AAB1C}" destId="{FD9802AE-7838-442C-93B1-A20DE3D0D347}" srcOrd="4" destOrd="0" presId="urn:microsoft.com/office/officeart/2009/3/layout/RandomtoResultProcess"/>
    <dgm:cxn modelId="{FDDB1253-C578-4ADA-AAC9-73584AF89F02}" type="presParOf" srcId="{FD9802AE-7838-442C-93B1-A20DE3D0D347}" destId="{EF53B379-F53A-42D2-BBB7-18352BC1AEF9}" srcOrd="0" destOrd="0" presId="urn:microsoft.com/office/officeart/2009/3/layout/RandomtoResultProcess"/>
    <dgm:cxn modelId="{15182A84-83DB-4F76-A6EE-DB8FE531C8D2}" type="presParOf" srcId="{FD9802AE-7838-442C-93B1-A20DE3D0D347}" destId="{9BAD8D54-65FA-4A20-943E-A2066D99D6F9}" srcOrd="1" destOrd="0" presId="urn:microsoft.com/office/officeart/2009/3/layout/RandomtoResultProcess"/>
    <dgm:cxn modelId="{FE923450-9664-49AC-912E-7746C2DA556B}" type="presParOf" srcId="{FD9802AE-7838-442C-93B1-A20DE3D0D347}" destId="{500B8B5A-3F03-4C3B-9883-AE6B8749F712}"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1E20A-79CC-4DD1-9E8F-6066839748AC}">
      <dsp:nvSpPr>
        <dsp:cNvPr id="0" name=""/>
        <dsp:cNvSpPr/>
      </dsp:nvSpPr>
      <dsp:spPr>
        <a:xfrm>
          <a:off x="3639938" y="607"/>
          <a:ext cx="1138636" cy="740113"/>
        </a:xfrm>
        <a:prstGeom prst="roundRect">
          <a:avLst/>
        </a:prstGeom>
        <a:solidFill>
          <a:srgbClr val="2426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Literature review</a:t>
          </a:r>
        </a:p>
      </dsp:txBody>
      <dsp:txXfrm>
        <a:off x="3676067" y="36736"/>
        <a:ext cx="1066378" cy="667855"/>
      </dsp:txXfrm>
    </dsp:sp>
    <dsp:sp modelId="{B55F4ACF-831F-4DC5-9037-56C871981AC5}">
      <dsp:nvSpPr>
        <dsp:cNvPr id="0" name=""/>
        <dsp:cNvSpPr/>
      </dsp:nvSpPr>
      <dsp:spPr>
        <a:xfrm>
          <a:off x="2463783" y="370664"/>
          <a:ext cx="3490946" cy="3490946"/>
        </a:xfrm>
        <a:custGeom>
          <a:avLst/>
          <a:gdLst/>
          <a:ahLst/>
          <a:cxnLst/>
          <a:rect l="0" t="0" r="0" b="0"/>
          <a:pathLst>
            <a:path>
              <a:moveTo>
                <a:pt x="2322087" y="97992"/>
              </a:moveTo>
              <a:arcTo wR="1745473" hR="1745473" stAng="17357395" swAng="1503474"/>
            </a:path>
          </a:pathLst>
        </a:custGeom>
        <a:noFill/>
        <a:ln w="6350" cap="flat" cmpd="sng" algn="ctr">
          <a:solidFill>
            <a:schemeClr val="accent2">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E55A87-174D-473C-8F79-C932232A4CBA}">
      <dsp:nvSpPr>
        <dsp:cNvPr id="0" name=""/>
        <dsp:cNvSpPr/>
      </dsp:nvSpPr>
      <dsp:spPr>
        <a:xfrm>
          <a:off x="5151562" y="873343"/>
          <a:ext cx="1138636" cy="740113"/>
        </a:xfrm>
        <a:prstGeom prst="roundRect">
          <a:avLst/>
        </a:prstGeom>
        <a:solidFill>
          <a:srgbClr val="3A9C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Pre-IDI qualitative</a:t>
          </a:r>
        </a:p>
      </dsp:txBody>
      <dsp:txXfrm>
        <a:off x="5187691" y="909472"/>
        <a:ext cx="1066378" cy="667855"/>
      </dsp:txXfrm>
    </dsp:sp>
    <dsp:sp modelId="{7BADCC6E-C051-4D93-99B9-7175F019A72C}">
      <dsp:nvSpPr>
        <dsp:cNvPr id="0" name=""/>
        <dsp:cNvSpPr/>
      </dsp:nvSpPr>
      <dsp:spPr>
        <a:xfrm>
          <a:off x="2463783" y="370664"/>
          <a:ext cx="3490946" cy="3490946"/>
        </a:xfrm>
        <a:custGeom>
          <a:avLst/>
          <a:gdLst/>
          <a:ahLst/>
          <a:cxnLst/>
          <a:rect l="0" t="0" r="0" b="0"/>
          <a:pathLst>
            <a:path>
              <a:moveTo>
                <a:pt x="3419864" y="1252429"/>
              </a:moveTo>
              <a:arcTo wR="1745473" hR="1745473" stAng="20615539" swAng="1968921"/>
            </a:path>
          </a:pathLst>
        </a:custGeom>
        <a:noFill/>
        <a:ln w="6350" cap="flat" cmpd="sng" algn="ctr">
          <a:solidFill>
            <a:schemeClr val="accent2">
              <a:shade val="90000"/>
              <a:hueOff val="-96290"/>
              <a:satOff val="483"/>
              <a:lumOff val="4852"/>
              <a:alphaOff val="0"/>
            </a:schemeClr>
          </a:solidFill>
          <a:prstDash val="solid"/>
          <a:miter lim="800000"/>
        </a:ln>
        <a:effectLst/>
      </dsp:spPr>
      <dsp:style>
        <a:lnRef idx="1">
          <a:scrgbClr r="0" g="0" b="0"/>
        </a:lnRef>
        <a:fillRef idx="0">
          <a:scrgbClr r="0" g="0" b="0"/>
        </a:fillRef>
        <a:effectRef idx="0">
          <a:scrgbClr r="0" g="0" b="0"/>
        </a:effectRef>
        <a:fontRef idx="minor"/>
      </dsp:style>
    </dsp:sp>
    <dsp:sp modelId="{7A0C2073-849D-41D3-B829-610706D55F3A}">
      <dsp:nvSpPr>
        <dsp:cNvPr id="0" name=""/>
        <dsp:cNvSpPr/>
      </dsp:nvSpPr>
      <dsp:spPr>
        <a:xfrm>
          <a:off x="5151562" y="2618817"/>
          <a:ext cx="1138636" cy="740113"/>
        </a:xfrm>
        <a:prstGeom prst="roundRect">
          <a:avLst/>
        </a:prstGeom>
        <a:solidFill>
          <a:schemeClr val="accent2">
            <a:shade val="80000"/>
            <a:hueOff val="-192566"/>
            <a:satOff val="4066"/>
            <a:lumOff val="108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IDI research</a:t>
          </a:r>
        </a:p>
      </dsp:txBody>
      <dsp:txXfrm>
        <a:off x="5187691" y="2654946"/>
        <a:ext cx="1066378" cy="667855"/>
      </dsp:txXfrm>
    </dsp:sp>
    <dsp:sp modelId="{CD4A5B36-5399-4ADD-B316-D0731A8BCBCF}">
      <dsp:nvSpPr>
        <dsp:cNvPr id="0" name=""/>
        <dsp:cNvSpPr/>
      </dsp:nvSpPr>
      <dsp:spPr>
        <a:xfrm>
          <a:off x="2463783" y="370664"/>
          <a:ext cx="3490946" cy="3490946"/>
        </a:xfrm>
        <a:custGeom>
          <a:avLst/>
          <a:gdLst/>
          <a:ahLst/>
          <a:cxnLst/>
          <a:rect l="0" t="0" r="0" b="0"/>
          <a:pathLst>
            <a:path>
              <a:moveTo>
                <a:pt x="2965580" y="2993678"/>
              </a:moveTo>
              <a:arcTo wR="1745473" hR="1745473" stAng="2739131" swAng="1503474"/>
            </a:path>
          </a:pathLst>
        </a:custGeom>
        <a:noFill/>
        <a:ln w="6350" cap="flat" cmpd="sng" algn="ctr">
          <a:solidFill>
            <a:schemeClr val="accent2">
              <a:shade val="90000"/>
              <a:hueOff val="-192581"/>
              <a:satOff val="966"/>
              <a:lumOff val="9704"/>
              <a:alphaOff val="0"/>
            </a:schemeClr>
          </a:solidFill>
          <a:prstDash val="solid"/>
          <a:miter lim="800000"/>
        </a:ln>
        <a:effectLst/>
      </dsp:spPr>
      <dsp:style>
        <a:lnRef idx="1">
          <a:scrgbClr r="0" g="0" b="0"/>
        </a:lnRef>
        <a:fillRef idx="0">
          <a:scrgbClr r="0" g="0" b="0"/>
        </a:fillRef>
        <a:effectRef idx="0">
          <a:scrgbClr r="0" g="0" b="0"/>
        </a:effectRef>
        <a:fontRef idx="minor"/>
      </dsp:style>
    </dsp:sp>
    <dsp:sp modelId="{6BFF3DF5-5E7C-45A1-80DC-90335EEDF3E5}">
      <dsp:nvSpPr>
        <dsp:cNvPr id="0" name=""/>
        <dsp:cNvSpPr/>
      </dsp:nvSpPr>
      <dsp:spPr>
        <a:xfrm>
          <a:off x="3639938" y="3491553"/>
          <a:ext cx="1138636" cy="740113"/>
        </a:xfrm>
        <a:prstGeom prst="roundRect">
          <a:avLst/>
        </a:prstGeom>
        <a:solidFill>
          <a:srgbClr val="2426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Data Party</a:t>
          </a:r>
        </a:p>
      </dsp:txBody>
      <dsp:txXfrm>
        <a:off x="3676067" y="3527682"/>
        <a:ext cx="1066378" cy="667855"/>
      </dsp:txXfrm>
    </dsp:sp>
    <dsp:sp modelId="{A2DD189D-99A5-42AE-B912-4155730BD99C}">
      <dsp:nvSpPr>
        <dsp:cNvPr id="0" name=""/>
        <dsp:cNvSpPr/>
      </dsp:nvSpPr>
      <dsp:spPr>
        <a:xfrm>
          <a:off x="2463783" y="370664"/>
          <a:ext cx="3490946" cy="3490946"/>
        </a:xfrm>
        <a:custGeom>
          <a:avLst/>
          <a:gdLst/>
          <a:ahLst/>
          <a:cxnLst/>
          <a:rect l="0" t="0" r="0" b="0"/>
          <a:pathLst>
            <a:path>
              <a:moveTo>
                <a:pt x="1168859" y="3392954"/>
              </a:moveTo>
              <a:arcTo wR="1745473" hR="1745473" stAng="6557395" swAng="1503474"/>
            </a:path>
          </a:pathLst>
        </a:custGeom>
        <a:noFill/>
        <a:ln w="6350" cap="flat" cmpd="sng" algn="ctr">
          <a:solidFill>
            <a:schemeClr val="accent2">
              <a:shade val="90000"/>
              <a:hueOff val="-288871"/>
              <a:satOff val="1450"/>
              <a:lumOff val="14555"/>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8BC64C-8796-439E-8900-32E38EFDFC1E}">
      <dsp:nvSpPr>
        <dsp:cNvPr id="0" name=""/>
        <dsp:cNvSpPr/>
      </dsp:nvSpPr>
      <dsp:spPr>
        <a:xfrm>
          <a:off x="2128313" y="2618817"/>
          <a:ext cx="1138636" cy="740113"/>
        </a:xfrm>
        <a:prstGeom prst="roundRect">
          <a:avLst/>
        </a:prstGeom>
        <a:solidFill>
          <a:srgbClr val="3A9C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Post-IDI qualitative</a:t>
          </a:r>
        </a:p>
      </dsp:txBody>
      <dsp:txXfrm>
        <a:off x="2164442" y="2654946"/>
        <a:ext cx="1066378" cy="667855"/>
      </dsp:txXfrm>
    </dsp:sp>
    <dsp:sp modelId="{894693AC-0FCD-4249-9C6F-80CC1A93B64B}">
      <dsp:nvSpPr>
        <dsp:cNvPr id="0" name=""/>
        <dsp:cNvSpPr/>
      </dsp:nvSpPr>
      <dsp:spPr>
        <a:xfrm>
          <a:off x="2463783" y="370664"/>
          <a:ext cx="3490946" cy="3490946"/>
        </a:xfrm>
        <a:custGeom>
          <a:avLst/>
          <a:gdLst/>
          <a:ahLst/>
          <a:cxnLst/>
          <a:rect l="0" t="0" r="0" b="0"/>
          <a:pathLst>
            <a:path>
              <a:moveTo>
                <a:pt x="71082" y="2238517"/>
              </a:moveTo>
              <a:arcTo wR="1745473" hR="1745473" stAng="9815539" swAng="1968921"/>
            </a:path>
          </a:pathLst>
        </a:custGeom>
        <a:noFill/>
        <a:ln w="6350" cap="flat" cmpd="sng" algn="ctr">
          <a:solidFill>
            <a:schemeClr val="accent2">
              <a:shade val="90000"/>
              <a:hueOff val="-385162"/>
              <a:satOff val="1933"/>
              <a:lumOff val="19407"/>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BB22D3-4655-4589-A51D-CF43B6431725}">
      <dsp:nvSpPr>
        <dsp:cNvPr id="0" name=""/>
        <dsp:cNvSpPr/>
      </dsp:nvSpPr>
      <dsp:spPr>
        <a:xfrm>
          <a:off x="2128313" y="873343"/>
          <a:ext cx="1138636" cy="740113"/>
        </a:xfrm>
        <a:prstGeom prst="roundRect">
          <a:avLst/>
        </a:prstGeom>
        <a:solidFill>
          <a:srgbClr val="2426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Synthesis</a:t>
          </a:r>
        </a:p>
      </dsp:txBody>
      <dsp:txXfrm>
        <a:off x="2164442" y="909472"/>
        <a:ext cx="1066378" cy="667855"/>
      </dsp:txXfrm>
    </dsp:sp>
    <dsp:sp modelId="{BB5A2689-599A-41E6-B92D-FEBAA4953459}">
      <dsp:nvSpPr>
        <dsp:cNvPr id="0" name=""/>
        <dsp:cNvSpPr/>
      </dsp:nvSpPr>
      <dsp:spPr>
        <a:xfrm>
          <a:off x="2463783" y="370664"/>
          <a:ext cx="3490946" cy="3490946"/>
        </a:xfrm>
        <a:custGeom>
          <a:avLst/>
          <a:gdLst/>
          <a:ahLst/>
          <a:cxnLst/>
          <a:rect l="0" t="0" r="0" b="0"/>
          <a:pathLst>
            <a:path>
              <a:moveTo>
                <a:pt x="525365" y="497268"/>
              </a:moveTo>
              <a:arcTo wR="1745473" hR="1745473" stAng="13539131" swAng="1503474"/>
            </a:path>
          </a:pathLst>
        </a:custGeom>
        <a:noFill/>
        <a:ln w="6350" cap="flat" cmpd="sng" algn="ctr">
          <a:solidFill>
            <a:schemeClr val="accent2">
              <a:shade val="90000"/>
              <a:hueOff val="-481452"/>
              <a:satOff val="2416"/>
              <a:lumOff val="24259"/>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A85ED-077B-45B9-998E-BBDD27D57E73}">
      <dsp:nvSpPr>
        <dsp:cNvPr id="0" name=""/>
        <dsp:cNvSpPr/>
      </dsp:nvSpPr>
      <dsp:spPr>
        <a:xfrm>
          <a:off x="151412" y="1062490"/>
          <a:ext cx="2204416" cy="72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NZ" sz="1700" kern="1200" dirty="0"/>
            <a:t>Dataset with individuals’ simplified timelines</a:t>
          </a:r>
        </a:p>
      </dsp:txBody>
      <dsp:txXfrm>
        <a:off x="151412" y="1062490"/>
        <a:ext cx="2204416" cy="726455"/>
      </dsp:txXfrm>
    </dsp:sp>
    <dsp:sp modelId="{5E8A11DA-031F-45B1-B3E0-88C13C536387}">
      <dsp:nvSpPr>
        <dsp:cNvPr id="0" name=""/>
        <dsp:cNvSpPr/>
      </dsp:nvSpPr>
      <dsp:spPr>
        <a:xfrm>
          <a:off x="151412" y="2594334"/>
          <a:ext cx="2204416" cy="1361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171450" lvl="1" indent="-171450" algn="l" defTabSz="755650">
            <a:lnSpc>
              <a:spcPct val="90000"/>
            </a:lnSpc>
            <a:spcBef>
              <a:spcPct val="0"/>
            </a:spcBef>
            <a:spcAft>
              <a:spcPct val="15000"/>
            </a:spcAft>
            <a:buChar char="•"/>
          </a:pPr>
          <a:r>
            <a:rPr lang="en-NZ" sz="1700" kern="1200" dirty="0"/>
            <a:t>Create the population</a:t>
          </a:r>
        </a:p>
        <a:p>
          <a:pPr marL="171450" lvl="1" indent="-171450" algn="l" defTabSz="755650">
            <a:lnSpc>
              <a:spcPct val="90000"/>
            </a:lnSpc>
            <a:spcBef>
              <a:spcPct val="0"/>
            </a:spcBef>
            <a:spcAft>
              <a:spcPct val="15000"/>
            </a:spcAft>
            <a:buChar char="•"/>
          </a:pPr>
          <a:r>
            <a:rPr lang="en-NZ" sz="1700" kern="1200" dirty="0"/>
            <a:t>Define measures</a:t>
          </a:r>
        </a:p>
        <a:p>
          <a:pPr marL="171450" lvl="1" indent="-171450" algn="l" defTabSz="755650">
            <a:lnSpc>
              <a:spcPct val="90000"/>
            </a:lnSpc>
            <a:spcBef>
              <a:spcPct val="0"/>
            </a:spcBef>
            <a:spcAft>
              <a:spcPct val="15000"/>
            </a:spcAft>
            <a:buChar char="•"/>
          </a:pPr>
          <a:r>
            <a:rPr lang="en-NZ" sz="1700" kern="1200" dirty="0"/>
            <a:t>Set the time window and time increments</a:t>
          </a:r>
        </a:p>
      </dsp:txBody>
      <dsp:txXfrm>
        <a:off x="151412" y="2594334"/>
        <a:ext cx="2204416" cy="1361023"/>
      </dsp:txXfrm>
    </dsp:sp>
    <dsp:sp modelId="{4C2B138D-CA7C-46BF-BA3F-64D244A33787}">
      <dsp:nvSpPr>
        <dsp:cNvPr id="0" name=""/>
        <dsp:cNvSpPr/>
      </dsp:nvSpPr>
      <dsp:spPr>
        <a:xfrm>
          <a:off x="148907" y="841547"/>
          <a:ext cx="175351" cy="17535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078354-9C08-4C51-8F91-613B00483A3E}">
      <dsp:nvSpPr>
        <dsp:cNvPr id="0" name=""/>
        <dsp:cNvSpPr/>
      </dsp:nvSpPr>
      <dsp:spPr>
        <a:xfrm>
          <a:off x="271653" y="596055"/>
          <a:ext cx="175351" cy="17535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21D804-211E-455D-8731-1276B11F03A6}">
      <dsp:nvSpPr>
        <dsp:cNvPr id="0" name=""/>
        <dsp:cNvSpPr/>
      </dsp:nvSpPr>
      <dsp:spPr>
        <a:xfrm>
          <a:off x="566243" y="645154"/>
          <a:ext cx="275552" cy="27555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543A8-5EB8-45C6-90E9-0C1B2CA5F205}">
      <dsp:nvSpPr>
        <dsp:cNvPr id="0" name=""/>
        <dsp:cNvSpPr/>
      </dsp:nvSpPr>
      <dsp:spPr>
        <a:xfrm>
          <a:off x="811735" y="375113"/>
          <a:ext cx="175351" cy="17535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08E6F3-87C3-4A64-AF82-DD14C6F9DF0E}">
      <dsp:nvSpPr>
        <dsp:cNvPr id="0" name=""/>
        <dsp:cNvSpPr/>
      </dsp:nvSpPr>
      <dsp:spPr>
        <a:xfrm>
          <a:off x="1130875" y="276916"/>
          <a:ext cx="175351" cy="17535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B637B-B60D-4426-B28B-FCE4546AE03B}">
      <dsp:nvSpPr>
        <dsp:cNvPr id="0" name=""/>
        <dsp:cNvSpPr/>
      </dsp:nvSpPr>
      <dsp:spPr>
        <a:xfrm>
          <a:off x="1523662" y="448760"/>
          <a:ext cx="175351" cy="17535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8A7B2-C368-4EFA-A0CB-F881F698F586}">
      <dsp:nvSpPr>
        <dsp:cNvPr id="0" name=""/>
        <dsp:cNvSpPr/>
      </dsp:nvSpPr>
      <dsp:spPr>
        <a:xfrm>
          <a:off x="1769154" y="571506"/>
          <a:ext cx="275552" cy="27555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F03C22-91A8-4694-AF5C-5D0F76F4C43A}">
      <dsp:nvSpPr>
        <dsp:cNvPr id="0" name=""/>
        <dsp:cNvSpPr/>
      </dsp:nvSpPr>
      <dsp:spPr>
        <a:xfrm>
          <a:off x="2112842" y="841547"/>
          <a:ext cx="175351" cy="17535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D7811A-3CE1-44B2-90BF-1C62BCB09B5C}">
      <dsp:nvSpPr>
        <dsp:cNvPr id="0" name=""/>
        <dsp:cNvSpPr/>
      </dsp:nvSpPr>
      <dsp:spPr>
        <a:xfrm>
          <a:off x="2260137" y="1111588"/>
          <a:ext cx="175351" cy="17535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C000A4-F571-4BB7-85FB-0EBB2405F8B8}">
      <dsp:nvSpPr>
        <dsp:cNvPr id="0" name=""/>
        <dsp:cNvSpPr/>
      </dsp:nvSpPr>
      <dsp:spPr>
        <a:xfrm>
          <a:off x="983580" y="596055"/>
          <a:ext cx="450903" cy="45090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F207F5-969F-4E96-A04C-03548235D191}">
      <dsp:nvSpPr>
        <dsp:cNvPr id="0" name=""/>
        <dsp:cNvSpPr/>
      </dsp:nvSpPr>
      <dsp:spPr>
        <a:xfrm>
          <a:off x="26161" y="1528924"/>
          <a:ext cx="175351" cy="17535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6B1AC-F1C3-491E-B63B-2AE0AC575B8B}">
      <dsp:nvSpPr>
        <dsp:cNvPr id="0" name=""/>
        <dsp:cNvSpPr/>
      </dsp:nvSpPr>
      <dsp:spPr>
        <a:xfrm>
          <a:off x="173456" y="1749867"/>
          <a:ext cx="275552" cy="27555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5D5CDA-7295-4064-BCF5-70B68B4B7CAE}">
      <dsp:nvSpPr>
        <dsp:cNvPr id="0" name=""/>
        <dsp:cNvSpPr/>
      </dsp:nvSpPr>
      <dsp:spPr>
        <a:xfrm>
          <a:off x="541694" y="1946261"/>
          <a:ext cx="400803" cy="40080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68F419-953E-46F9-B2B9-9D7DCA7D9FAC}">
      <dsp:nvSpPr>
        <dsp:cNvPr id="0" name=""/>
        <dsp:cNvSpPr/>
      </dsp:nvSpPr>
      <dsp:spPr>
        <a:xfrm>
          <a:off x="1057227" y="2265400"/>
          <a:ext cx="175351" cy="17535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00041A-900E-4EFE-A1BF-F1BD5A91114B}">
      <dsp:nvSpPr>
        <dsp:cNvPr id="0" name=""/>
        <dsp:cNvSpPr/>
      </dsp:nvSpPr>
      <dsp:spPr>
        <a:xfrm>
          <a:off x="1155424" y="1946261"/>
          <a:ext cx="275552" cy="27555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77E01-8022-48EB-9319-0C6401A0714C}">
      <dsp:nvSpPr>
        <dsp:cNvPr id="0" name=""/>
        <dsp:cNvSpPr/>
      </dsp:nvSpPr>
      <dsp:spPr>
        <a:xfrm>
          <a:off x="1400916" y="2289949"/>
          <a:ext cx="175351" cy="17535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4FB23A-2C76-4DA4-8EBA-C87E232CD624}">
      <dsp:nvSpPr>
        <dsp:cNvPr id="0" name=""/>
        <dsp:cNvSpPr/>
      </dsp:nvSpPr>
      <dsp:spPr>
        <a:xfrm>
          <a:off x="1621858" y="1897162"/>
          <a:ext cx="400803" cy="40080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CFDFD-6641-4324-B0EC-0895DBB7CBA9}">
      <dsp:nvSpPr>
        <dsp:cNvPr id="0" name=""/>
        <dsp:cNvSpPr/>
      </dsp:nvSpPr>
      <dsp:spPr>
        <a:xfrm>
          <a:off x="2161941" y="1798966"/>
          <a:ext cx="275552" cy="27555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4838F7-9CA8-4FD9-94BE-B7CBBA4ED15E}">
      <dsp:nvSpPr>
        <dsp:cNvPr id="0" name=""/>
        <dsp:cNvSpPr/>
      </dsp:nvSpPr>
      <dsp:spPr>
        <a:xfrm>
          <a:off x="2437493" y="644745"/>
          <a:ext cx="809257" cy="1544960"/>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503038-F9FC-409E-A9C9-97E82F36855B}">
      <dsp:nvSpPr>
        <dsp:cNvPr id="0" name=""/>
        <dsp:cNvSpPr/>
      </dsp:nvSpPr>
      <dsp:spPr>
        <a:xfrm>
          <a:off x="3246750" y="645496"/>
          <a:ext cx="2207065" cy="1544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NZ" sz="1700" kern="1200" dirty="0"/>
            <a:t>Summarise timelines</a:t>
          </a:r>
        </a:p>
      </dsp:txBody>
      <dsp:txXfrm>
        <a:off x="3246750" y="645496"/>
        <a:ext cx="2207065" cy="1544945"/>
      </dsp:txXfrm>
    </dsp:sp>
    <dsp:sp modelId="{C7E83EA4-0547-40A0-9D6C-B41275EAF4AF}">
      <dsp:nvSpPr>
        <dsp:cNvPr id="0" name=""/>
        <dsp:cNvSpPr/>
      </dsp:nvSpPr>
      <dsp:spPr>
        <a:xfrm>
          <a:off x="3246750" y="2594334"/>
          <a:ext cx="2207065" cy="1361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171450" lvl="1" indent="-171450" algn="l" defTabSz="755650">
            <a:lnSpc>
              <a:spcPct val="90000"/>
            </a:lnSpc>
            <a:spcBef>
              <a:spcPct val="0"/>
            </a:spcBef>
            <a:spcAft>
              <a:spcPct val="15000"/>
            </a:spcAft>
            <a:buChar char="•"/>
          </a:pPr>
          <a:r>
            <a:rPr lang="en-NZ" sz="1700" kern="1200" dirty="0"/>
            <a:t>Manual segments</a:t>
          </a:r>
        </a:p>
        <a:p>
          <a:pPr marL="171450" lvl="1" indent="-171450" algn="l" defTabSz="755650">
            <a:lnSpc>
              <a:spcPct val="90000"/>
            </a:lnSpc>
            <a:spcBef>
              <a:spcPct val="0"/>
            </a:spcBef>
            <a:spcAft>
              <a:spcPct val="15000"/>
            </a:spcAft>
            <a:buChar char="•"/>
          </a:pPr>
          <a:r>
            <a:rPr lang="en-NZ" sz="1700" kern="1200" dirty="0"/>
            <a:t>Algorithmic segments</a:t>
          </a:r>
        </a:p>
      </dsp:txBody>
      <dsp:txXfrm>
        <a:off x="3246750" y="2594334"/>
        <a:ext cx="2207065" cy="1361023"/>
      </dsp:txXfrm>
    </dsp:sp>
    <dsp:sp modelId="{991011F1-9CAF-4094-B233-1D208D9C9DAD}">
      <dsp:nvSpPr>
        <dsp:cNvPr id="0" name=""/>
        <dsp:cNvSpPr/>
      </dsp:nvSpPr>
      <dsp:spPr>
        <a:xfrm>
          <a:off x="5453815" y="644745"/>
          <a:ext cx="809257" cy="1544960"/>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53B379-F53A-42D2-BBB7-18352BC1AEF9}">
      <dsp:nvSpPr>
        <dsp:cNvPr id="0" name=""/>
        <dsp:cNvSpPr/>
      </dsp:nvSpPr>
      <dsp:spPr>
        <a:xfrm>
          <a:off x="6428602" y="535143"/>
          <a:ext cx="1876005" cy="187600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NZ" sz="1700" kern="1200" dirty="0"/>
            <a:t>Visualisation</a:t>
          </a:r>
        </a:p>
      </dsp:txBody>
      <dsp:txXfrm>
        <a:off x="6703337" y="809878"/>
        <a:ext cx="1326535" cy="1326535"/>
      </dsp:txXfrm>
    </dsp:sp>
    <dsp:sp modelId="{9BAD8D54-65FA-4A20-943E-A2066D99D6F9}">
      <dsp:nvSpPr>
        <dsp:cNvPr id="0" name=""/>
        <dsp:cNvSpPr/>
      </dsp:nvSpPr>
      <dsp:spPr>
        <a:xfrm>
          <a:off x="6263072" y="2594334"/>
          <a:ext cx="2207065" cy="1361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NZ" sz="2200" kern="1200" dirty="0"/>
            <a:t>Observe timelines of “typical” (synthetic) individuals</a:t>
          </a:r>
        </a:p>
      </dsp:txBody>
      <dsp:txXfrm>
        <a:off x="6263072" y="2594334"/>
        <a:ext cx="2207065" cy="1361023"/>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96942-EFDF-E44F-9440-B3364B18C4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4B9FD66-5938-6647-8514-A15E428D1A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A00EF6-8E33-EE4A-9910-BCB703D26C10}" type="datetimeFigureOut">
              <a:rPr lang="en-US" smtClean="0"/>
              <a:t>5/31/2021</a:t>
            </a:fld>
            <a:endParaRPr lang="en-US" dirty="0"/>
          </a:p>
        </p:txBody>
      </p:sp>
      <p:sp>
        <p:nvSpPr>
          <p:cNvPr id="4" name="Footer Placeholder 3">
            <a:extLst>
              <a:ext uri="{FF2B5EF4-FFF2-40B4-BE49-F238E27FC236}">
                <a16:creationId xmlns:a16="http://schemas.microsoft.com/office/drawing/2014/main" id="{1CF18C5C-8B07-0D42-B0EF-4D82F12CE6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51F0F4-B62B-6D4E-A32C-ACD44808A8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3FEE18-147D-1A4A-9EA7-99A3EA7C2BFF}" type="slidenum">
              <a:rPr lang="en-US" smtClean="0"/>
              <a:t>‹#›</a:t>
            </a:fld>
            <a:endParaRPr lang="en-US" dirty="0"/>
          </a:p>
        </p:txBody>
      </p:sp>
    </p:spTree>
    <p:extLst>
      <p:ext uri="{BB962C8B-B14F-4D97-AF65-F5344CB8AC3E}">
        <p14:creationId xmlns:p14="http://schemas.microsoft.com/office/powerpoint/2010/main" val="409937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B1CC9-1DB3-FC4C-9684-1EA67E5C0E17}" type="datetimeFigureOut">
              <a:rPr lang="en-US" smtClean="0"/>
              <a:t>5/31/2021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E1C8E-471C-D34D-BF9E-F4CCC3BF81CD}" type="slidenum">
              <a:rPr lang="en-US" smtClean="0"/>
              <a:t>‹#›</a:t>
            </a:fld>
            <a:endParaRPr lang="en-US" dirty="0"/>
          </a:p>
        </p:txBody>
      </p:sp>
    </p:spTree>
    <p:extLst>
      <p:ext uri="{BB962C8B-B14F-4D97-AF65-F5344CB8AC3E}">
        <p14:creationId xmlns:p14="http://schemas.microsoft.com/office/powerpoint/2010/main" val="360471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D0E1C8E-471C-D34D-BF9E-F4CCC3BF81CD}" type="slidenum">
              <a:rPr lang="en-US" smtClean="0"/>
              <a:t>1</a:t>
            </a:fld>
            <a:endParaRPr lang="en-US" dirty="0"/>
          </a:p>
        </p:txBody>
      </p:sp>
    </p:spTree>
    <p:extLst>
      <p:ext uri="{BB962C8B-B14F-4D97-AF65-F5344CB8AC3E}">
        <p14:creationId xmlns:p14="http://schemas.microsoft.com/office/powerpoint/2010/main" val="146858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dirty="0">
                <a:solidFill>
                  <a:schemeClr val="tx1"/>
                </a:solidFill>
                <a:effectLst/>
                <a:latin typeface="+mn-lt"/>
                <a:ea typeface="+mn-ea"/>
                <a:cs typeface="+mn-cs"/>
              </a:rPr>
              <a:t>Kia ora, ko Marianna Pekar toku ingoa, he Principal Data Scientist ahau ki Toi Hau Tangata/Social Wellbeing Agency. Tena kotou katoa.</a:t>
            </a:r>
            <a:endParaRPr lang="en-NZ" sz="1200" kern="1200" dirty="0">
              <a:solidFill>
                <a:schemeClr val="tx1"/>
              </a:solidFill>
              <a:effectLst/>
              <a:latin typeface="+mn-lt"/>
              <a:ea typeface="+mn-ea"/>
              <a:cs typeface="+mn-cs"/>
            </a:endParaRPr>
          </a:p>
          <a:p>
            <a:endParaRPr lang="en-NZ"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NZ" dirty="0"/>
              <a:t>Can we give 15 year-old rangatahi living in the South Island good advice on what stepping stones will help them have a better life by 30? What are the boosters and levers to an early career, earning a good wage, having better physical and mental health?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NZ" sz="1200" kern="1200" dirty="0">
                <a:solidFill>
                  <a:schemeClr val="tx1"/>
                </a:solidFill>
                <a:latin typeface="+mn-lt"/>
                <a:ea typeface="+mn-ea"/>
                <a:cs typeface="+mn-cs"/>
              </a:rPr>
              <a:t>These are questions, for which data alone can not give an answer to. Moving away from telling young people answers that do not reflect the complexity of their lives or are based on immutable or deficit-based measures is not helpful. Our goal was to consider the reality of rangatahi’ s lives and if possible, discover opportunities for system-level changes to design better pathways – with the help of data, evidence and lived experience.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NZ" sz="1200" kern="1200" dirty="0">
                <a:solidFill>
                  <a:schemeClr val="tx1"/>
                </a:solidFill>
                <a:latin typeface="+mn-lt"/>
                <a:ea typeface="+mn-ea"/>
                <a:cs typeface="+mn-cs"/>
              </a:rPr>
              <a:t>Social Wellbeing Agency partnered with Tokona Te Raki, a </a:t>
            </a:r>
            <a:r>
              <a:rPr lang="en-NZ" dirty="0"/>
              <a:t>Ngāi Tahu-led collaborative established to increase Māori participation and success in education and employment outcomes and co-designed the research project, Nga Tapuae meaning Stepping Stones. </a:t>
            </a:r>
          </a:p>
        </p:txBody>
      </p:sp>
      <p:sp>
        <p:nvSpPr>
          <p:cNvPr id="4" name="Slide Number Placeholder 3"/>
          <p:cNvSpPr>
            <a:spLocks noGrp="1"/>
          </p:cNvSpPr>
          <p:nvPr>
            <p:ph type="sldNum" sz="quarter" idx="5"/>
          </p:nvPr>
        </p:nvSpPr>
        <p:spPr/>
        <p:txBody>
          <a:bodyPr/>
          <a:lstStyle/>
          <a:p>
            <a:fld id="{AD0E1C8E-471C-D34D-BF9E-F4CCC3BF81CD}" type="slidenum">
              <a:rPr lang="en-US" smtClean="0"/>
              <a:t>2</a:t>
            </a:fld>
            <a:endParaRPr lang="en-US" dirty="0"/>
          </a:p>
        </p:txBody>
      </p:sp>
    </p:spTree>
    <p:extLst>
      <p:ext uri="{BB962C8B-B14F-4D97-AF65-F5344CB8AC3E}">
        <p14:creationId xmlns:p14="http://schemas.microsoft.com/office/powerpoint/2010/main" val="367757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You can see the research plan of this mixed methods study, marking the quantitative components, performed by SWA, the qualitative ones, planned and executed by Tokona and the components, where synthesis and participatory techniques were used. </a:t>
            </a:r>
            <a:r>
              <a:rPr lang="en-GB" sz="1200" b="0" i="0" kern="1200" dirty="0">
                <a:solidFill>
                  <a:schemeClr val="tx1"/>
                </a:solidFill>
                <a:effectLst/>
                <a:latin typeface="+mn-lt"/>
                <a:ea typeface="+mn-ea"/>
                <a:cs typeface="+mn-cs"/>
              </a:rPr>
              <a:t> </a:t>
            </a:r>
          </a:p>
          <a:p>
            <a:pPr rtl="0" fontAlgn="base"/>
            <a:r>
              <a:rPr lang="en-GB" sz="1200" b="0" i="0" u="none" strike="noStrike" kern="1200" dirty="0">
                <a:solidFill>
                  <a:schemeClr val="tx1"/>
                </a:solidFill>
                <a:effectLst/>
                <a:latin typeface="+mn-lt"/>
                <a:ea typeface="+mn-ea"/>
                <a:cs typeface="+mn-cs"/>
              </a:rPr>
              <a:t>In reality, when planning this work, the starting point was the IDI research, experimenting with an unsupervised method, social sequence analysis to look for typical patterns in young Māori people’s lives in the Ngāi Tahu takiwā. The rest of the research was designed around it: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The literature review confirmed that the technique has been successfully used in early career transitions and the pre-IDI qualitative research helped focussing on useful measures in the vast dataset of the IDI.</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Following the quantitative research, came a Data Party</a:t>
            </a:r>
            <a:r>
              <a:rPr lang="en-NZ" sz="1200" b="0" i="0" kern="1200" dirty="0">
                <a:solidFill>
                  <a:schemeClr val="tx1"/>
                </a:solidFill>
                <a:effectLst/>
                <a:latin typeface="+mn-lt"/>
                <a:ea typeface="+mn-ea"/>
                <a:cs typeface="+mn-cs"/>
              </a:rPr>
              <a:t>. We used this participatory technique to </a:t>
            </a:r>
            <a:r>
              <a:rPr lang="en-GB" sz="1200" b="0" i="0" u="none" strike="noStrike" kern="1200" dirty="0">
                <a:solidFill>
                  <a:schemeClr val="tx1"/>
                </a:solidFill>
                <a:effectLst/>
                <a:latin typeface="+mn-lt"/>
                <a:ea typeface="+mn-ea"/>
                <a:cs typeface="+mn-cs"/>
              </a:rPr>
              <a:t>ensure proper knowledge transfer to the qualitative research team, which consisted of rangatahi of the same background and cohort as the study participants. My team built an R Shiny visualisation to view the complex analytics output and discuss interpretation and insights for the next phase.</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The post-IDI qualitative phase involved showing selected data to focus groups and validating the common life paths we observed in the data, going beyond what data can tell. </a:t>
            </a:r>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mn-lt"/>
                <a:ea typeface="+mn-ea"/>
                <a:cs typeface="+mn-cs"/>
              </a:rPr>
              <a:t>Finally the SWA and Tokona teams came together to a final phase of synthesizing findings.</a:t>
            </a:r>
            <a:endParaRPr lang="en-GB" sz="1200" b="0" i="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AD0E1C8E-471C-D34D-BF9E-F4CCC3BF81CD}" type="slidenum">
              <a:rPr lang="en-US" smtClean="0"/>
              <a:t>3</a:t>
            </a:fld>
            <a:endParaRPr lang="en-US" dirty="0"/>
          </a:p>
        </p:txBody>
      </p:sp>
    </p:spTree>
    <p:extLst>
      <p:ext uri="{BB962C8B-B14F-4D97-AF65-F5344CB8AC3E}">
        <p14:creationId xmlns:p14="http://schemas.microsoft.com/office/powerpoint/2010/main" val="363135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a:latin typeface="Calibri" panose="020F0502020204030204" pitchFamily="34" charset="0"/>
                <a:cs typeface="Calibri" panose="020F0502020204030204" pitchFamily="34" charset="0"/>
              </a:rPr>
              <a:t>How did the IDI research look like? Once we defined the study population and measures of interest, we set an observation window of 15 years. We created representative timelines based on social sequence analysis. The outputs were two types of representative timelines: we clustered individuals’ timelines using optimal matching and named them – based on whether they represented a path to prosperity or the opposite. There was a clear ranking and we found the ideal  number of clusters to be 4. For Tokona’s request we also created timelines for some user-defined groups of interest young people who attended Kura Kaupapa. </a:t>
            </a:r>
          </a:p>
          <a:p>
            <a:endParaRPr lang="en-NZ" sz="1200" dirty="0">
              <a:latin typeface="Calibri" panose="020F0502020204030204" pitchFamily="34" charset="0"/>
              <a:cs typeface="Calibri" panose="020F0502020204030204" pitchFamily="34" charset="0"/>
            </a:endParaRPr>
          </a:p>
          <a:p>
            <a:r>
              <a:rPr lang="en-NZ" sz="1200" dirty="0">
                <a:latin typeface="Calibri" panose="020F0502020204030204" pitchFamily="34" charset="0"/>
                <a:cs typeface="Calibri" panose="020F0502020204030204" pitchFamily="34" charset="0"/>
              </a:rPr>
              <a:t>Visualisation is an important part of this exploratory method. We have obtained over 200 measures from numerous IDI sources, grouped them into 34 broader topics for over 100 subpopulation groups, forming a representative timeline for these across all variables. These results were loaded into an R shiny app which provides endless ways of comparing groups and creating unique timelines. It is too large to take with me and demonstrate in this 5 minutes. So I’ll jump to the results. </a:t>
            </a:r>
            <a:endParaRPr lang="en-NZ" dirty="0"/>
          </a:p>
        </p:txBody>
      </p:sp>
      <p:sp>
        <p:nvSpPr>
          <p:cNvPr id="4" name="Slide Number Placeholder 3"/>
          <p:cNvSpPr>
            <a:spLocks noGrp="1"/>
          </p:cNvSpPr>
          <p:nvPr>
            <p:ph type="sldNum" sz="quarter" idx="5"/>
          </p:nvPr>
        </p:nvSpPr>
        <p:spPr/>
        <p:txBody>
          <a:bodyPr/>
          <a:lstStyle/>
          <a:p>
            <a:fld id="{AD0E1C8E-471C-D34D-BF9E-F4CCC3BF81CD}" type="slidenum">
              <a:rPr lang="en-US" smtClean="0"/>
              <a:t>4</a:t>
            </a:fld>
            <a:endParaRPr lang="en-US" dirty="0"/>
          </a:p>
        </p:txBody>
      </p:sp>
    </p:spTree>
    <p:extLst>
      <p:ext uri="{BB962C8B-B14F-4D97-AF65-F5344CB8AC3E}">
        <p14:creationId xmlns:p14="http://schemas.microsoft.com/office/powerpoint/2010/main" val="397612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kern="1200" dirty="0">
              <a:solidFill>
                <a:schemeClr val="tx1"/>
              </a:solidFill>
              <a:effectLst/>
              <a:latin typeface="+mn-lt"/>
              <a:ea typeface="+mn-ea"/>
              <a:cs typeface="+mn-cs"/>
            </a:endParaRPr>
          </a:p>
          <a:p>
            <a:r>
              <a:rPr lang="en-NZ" dirty="0"/>
              <a:t>These will be published by Tokona however have some preliminary insights to show: </a:t>
            </a:r>
          </a:p>
          <a:p>
            <a:pPr marL="228600" indent="-228600">
              <a:buAutoNum type="arabicPeriod"/>
            </a:pPr>
            <a:r>
              <a:rPr lang="en-NZ" dirty="0"/>
              <a:t>Tertiary education is still the gateway to better incomes, better physical and mental health, however the benefits only show close to the age of 30.</a:t>
            </a:r>
          </a:p>
          <a:p>
            <a:pPr marL="228600" indent="-228600">
              <a:buAutoNum type="arabicPeriod"/>
            </a:pPr>
            <a:r>
              <a:rPr lang="en-NZ" dirty="0"/>
              <a:t>Those who attended Kura Kaupapa had better academic outcomes that followed them beyond their years in high school. </a:t>
            </a:r>
          </a:p>
          <a:p>
            <a:pPr marL="228600" indent="-228600">
              <a:buAutoNum type="arabicPeriod"/>
            </a:pPr>
            <a:r>
              <a:rPr lang="en-NZ" dirty="0"/>
              <a:t>Finally, achievements in different subject areas have varying effect on young people’s lives after high school. Sciences and Mathematics seemed to be particularly important. As early as on NCEA level 1, achievement of merit and excellence meant that the likelihood of finishing a university degree by the age of 23 increased by 79%. Rangatahi explained that being streamed out of high achieving classes therefore have long-lasting effects on their chances of performing in high school and academia. </a:t>
            </a:r>
          </a:p>
          <a:p>
            <a:pPr marL="228600" indent="-228600">
              <a:buAutoNum type="arabicPeriod"/>
            </a:pPr>
            <a:endParaRPr lang="en-NZ" dirty="0"/>
          </a:p>
          <a:p>
            <a:pPr marL="0" indent="0">
              <a:buNone/>
            </a:pPr>
            <a:r>
              <a:rPr lang="en-NZ" dirty="0"/>
              <a:t>I hope you enjoyed this presentation. If you are interested in more details, talk to me or Joel and visit our website.</a:t>
            </a:r>
          </a:p>
          <a:p>
            <a:pPr marL="0" indent="0">
              <a:buNone/>
            </a:pPr>
            <a:endParaRPr lang="en-NZ" dirty="0"/>
          </a:p>
          <a:p>
            <a:pPr marL="228600" indent="-228600">
              <a:buAutoNum type="arabicPeriod"/>
            </a:pPr>
            <a:endParaRPr lang="en-NZ" dirty="0"/>
          </a:p>
        </p:txBody>
      </p:sp>
      <p:sp>
        <p:nvSpPr>
          <p:cNvPr id="4" name="Slide Number Placeholder 3"/>
          <p:cNvSpPr>
            <a:spLocks noGrp="1"/>
          </p:cNvSpPr>
          <p:nvPr>
            <p:ph type="sldNum" sz="quarter" idx="5"/>
          </p:nvPr>
        </p:nvSpPr>
        <p:spPr/>
        <p:txBody>
          <a:bodyPr/>
          <a:lstStyle/>
          <a:p>
            <a:fld id="{AD0E1C8E-471C-D34D-BF9E-F4CCC3BF81CD}" type="slidenum">
              <a:rPr lang="en-US" smtClean="0"/>
              <a:t>5</a:t>
            </a:fld>
            <a:endParaRPr lang="en-US" dirty="0"/>
          </a:p>
        </p:txBody>
      </p:sp>
    </p:spTree>
    <p:extLst>
      <p:ext uri="{BB962C8B-B14F-4D97-AF65-F5344CB8AC3E}">
        <p14:creationId xmlns:p14="http://schemas.microsoft.com/office/powerpoint/2010/main" val="2555047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170E721-4838-504A-AA97-BF2B9F11E338}"/>
              </a:ext>
            </a:extLst>
          </p:cNvPr>
          <p:cNvSpPr>
            <a:spLocks noGrp="1"/>
          </p:cNvSpPr>
          <p:nvPr>
            <p:ph type="body" sz="quarter" idx="12" hasCustomPrompt="1"/>
          </p:nvPr>
        </p:nvSpPr>
        <p:spPr>
          <a:xfrm>
            <a:off x="752700" y="3158173"/>
            <a:ext cx="6257925" cy="341863"/>
          </a:xfrm>
          <a:prstGeom prst="rect">
            <a:avLst/>
          </a:prstGeom>
        </p:spPr>
        <p:txBody>
          <a:bodyPr>
            <a:noAutofit/>
          </a:bodyPr>
          <a:lstStyle>
            <a:lvl1pPr marL="0" indent="0">
              <a:buNone/>
              <a:defRPr sz="2400" b="0" i="0">
                <a:solidFill>
                  <a:srgbClr val="E8731B"/>
                </a:solidFill>
                <a:latin typeface="Arial" panose="020B0604020202020204" pitchFamily="34" charset="0"/>
                <a:cs typeface="Arial" panose="020B0604020202020204" pitchFamily="34" charset="0"/>
              </a:defRPr>
            </a:lvl1pPr>
          </a:lstStyle>
          <a:p>
            <a:pPr lvl="0"/>
            <a:r>
              <a:rPr lang="en-GB" dirty="0"/>
              <a:t>Click to add your subtitle here</a:t>
            </a:r>
          </a:p>
        </p:txBody>
      </p:sp>
      <p:sp>
        <p:nvSpPr>
          <p:cNvPr id="9" name="Text Placeholder 11">
            <a:extLst>
              <a:ext uri="{FF2B5EF4-FFF2-40B4-BE49-F238E27FC236}">
                <a16:creationId xmlns:a16="http://schemas.microsoft.com/office/drawing/2014/main" id="{D13DC35A-F2B9-0749-A56F-F7E04A63EE95}"/>
              </a:ext>
            </a:extLst>
          </p:cNvPr>
          <p:cNvSpPr>
            <a:spLocks noGrp="1"/>
          </p:cNvSpPr>
          <p:nvPr>
            <p:ph type="body" sz="quarter" idx="13" hasCustomPrompt="1"/>
          </p:nvPr>
        </p:nvSpPr>
        <p:spPr>
          <a:xfrm>
            <a:off x="752700" y="1062983"/>
            <a:ext cx="6257925" cy="1268325"/>
          </a:xfrm>
          <a:prstGeom prst="rect">
            <a:avLst/>
          </a:prstGeom>
        </p:spPr>
        <p:txBody>
          <a:bodyPr>
            <a:noAutofit/>
          </a:bodyPr>
          <a:lstStyle>
            <a:lvl1pPr marL="0" indent="0">
              <a:lnSpc>
                <a:spcPct val="80000"/>
              </a:lnSpc>
              <a:buNone/>
              <a:defRPr sz="5400" b="1" i="0">
                <a:solidFill>
                  <a:schemeClr val="bg1"/>
                </a:solidFill>
                <a:latin typeface="Arial" panose="020B0604020202020204" pitchFamily="34" charset="0"/>
                <a:cs typeface="Arial" panose="020B0604020202020204" pitchFamily="34" charset="0"/>
              </a:defRPr>
            </a:lvl1pPr>
          </a:lstStyle>
          <a:p>
            <a:pPr lvl="0"/>
            <a:r>
              <a:rPr lang="en-GB" dirty="0"/>
              <a:t>Click to add your report title here</a:t>
            </a:r>
          </a:p>
        </p:txBody>
      </p:sp>
      <p:sp>
        <p:nvSpPr>
          <p:cNvPr id="10" name="Text Placeholder 7">
            <a:extLst>
              <a:ext uri="{FF2B5EF4-FFF2-40B4-BE49-F238E27FC236}">
                <a16:creationId xmlns:a16="http://schemas.microsoft.com/office/drawing/2014/main" id="{99B1B28E-85BA-A543-A309-0C8E7C8207C1}"/>
              </a:ext>
            </a:extLst>
          </p:cNvPr>
          <p:cNvSpPr>
            <a:spLocks noGrp="1"/>
          </p:cNvSpPr>
          <p:nvPr>
            <p:ph type="body" sz="quarter" idx="14" hasCustomPrompt="1"/>
          </p:nvPr>
        </p:nvSpPr>
        <p:spPr>
          <a:xfrm>
            <a:off x="752700" y="4073029"/>
            <a:ext cx="7904458" cy="238382"/>
          </a:xfrm>
          <a:prstGeom prst="rect">
            <a:avLst/>
          </a:prstGeom>
        </p:spPr>
        <p:txBody>
          <a:bodyPr>
            <a:noAutofit/>
          </a:bodyPr>
          <a:lstStyle>
            <a:lvl1pPr marL="0" indent="0">
              <a:buNone/>
              <a:defRPr sz="1187" b="0" i="0">
                <a:solidFill>
                  <a:schemeClr val="bg1"/>
                </a:solidFill>
                <a:latin typeface="Calibri" panose="020F0502020204030204" pitchFamily="34" charset="0"/>
                <a:cs typeface="Calibri" panose="020F0502020204030204" pitchFamily="34" charset="0"/>
              </a:defRPr>
            </a:lvl1pPr>
          </a:lstStyle>
          <a:p>
            <a:pPr lvl="0"/>
            <a:r>
              <a:rPr lang="en-GB" dirty="0"/>
              <a:t>Click to add your date here</a:t>
            </a:r>
          </a:p>
        </p:txBody>
      </p:sp>
      <p:pic>
        <p:nvPicPr>
          <p:cNvPr id="6" name="Picture 5">
            <a:extLst>
              <a:ext uri="{FF2B5EF4-FFF2-40B4-BE49-F238E27FC236}">
                <a16:creationId xmlns:a16="http://schemas.microsoft.com/office/drawing/2014/main" id="{E63550DE-33F9-3D44-B77E-53476E96D81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39789" y="5582078"/>
            <a:ext cx="2346756" cy="508464"/>
          </a:xfrm>
          <a:prstGeom prst="rect">
            <a:avLst/>
          </a:prstGeom>
        </p:spPr>
      </p:pic>
    </p:spTree>
    <p:extLst>
      <p:ext uri="{BB962C8B-B14F-4D97-AF65-F5344CB8AC3E}">
        <p14:creationId xmlns:p14="http://schemas.microsoft.com/office/powerpoint/2010/main" val="3029588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2/3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51AAF-0E2B-5C47-BD8C-D36A4A52ACFD}"/>
              </a:ext>
            </a:extLst>
          </p:cNvPr>
          <p:cNvSpPr>
            <a:spLocks noGrp="1"/>
          </p:cNvSpPr>
          <p:nvPr>
            <p:ph idx="1"/>
          </p:nvPr>
        </p:nvSpPr>
        <p:spPr>
          <a:xfrm>
            <a:off x="839787" y="1825626"/>
            <a:ext cx="3328801" cy="3835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8">
            <a:extLst>
              <a:ext uri="{FF2B5EF4-FFF2-40B4-BE49-F238E27FC236}">
                <a16:creationId xmlns:a16="http://schemas.microsoft.com/office/drawing/2014/main" id="{D5144A79-D2F7-414F-9DA8-BB11E2DFDF24}"/>
              </a:ext>
            </a:extLst>
          </p:cNvPr>
          <p:cNvSpPr>
            <a:spLocks noGrp="1"/>
          </p:cNvSpPr>
          <p:nvPr>
            <p:ph type="title"/>
          </p:nvPr>
        </p:nvSpPr>
        <p:spPr/>
        <p:txBody>
          <a:bodyPr/>
          <a:lstStyle/>
          <a:p>
            <a:r>
              <a:rPr lang="en-GB"/>
              <a:t>Click to edit Master title style</a:t>
            </a:r>
            <a:endParaRPr lang="en-US"/>
          </a:p>
        </p:txBody>
      </p:sp>
      <p:sp>
        <p:nvSpPr>
          <p:cNvPr id="15" name="Content Placeholder 2">
            <a:extLst>
              <a:ext uri="{FF2B5EF4-FFF2-40B4-BE49-F238E27FC236}">
                <a16:creationId xmlns:a16="http://schemas.microsoft.com/office/drawing/2014/main" id="{9225FEC7-9BA1-DD4C-B3C9-3356C8E999F7}"/>
              </a:ext>
            </a:extLst>
          </p:cNvPr>
          <p:cNvSpPr>
            <a:spLocks noGrp="1"/>
          </p:cNvSpPr>
          <p:nvPr>
            <p:ph idx="12"/>
          </p:nvPr>
        </p:nvSpPr>
        <p:spPr>
          <a:xfrm>
            <a:off x="4430152" y="1825626"/>
            <a:ext cx="6922060" cy="3835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a:extLst>
              <a:ext uri="{FF2B5EF4-FFF2-40B4-BE49-F238E27FC236}">
                <a16:creationId xmlns:a16="http://schemas.microsoft.com/office/drawing/2014/main" id="{A02D2D2C-CBA0-4687-8B04-4CDAB581443B}"/>
              </a:ext>
            </a:extLst>
          </p:cNvPr>
          <p:cNvSpPr>
            <a:spLocks noGrp="1"/>
          </p:cNvSpPr>
          <p:nvPr>
            <p:ph type="sldNum" sz="quarter" idx="4"/>
          </p:nvPr>
        </p:nvSpPr>
        <p:spPr>
          <a:xfrm>
            <a:off x="126644" y="570818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2757739636"/>
      </p:ext>
    </p:extLst>
  </p:cSld>
  <p:clrMapOvr>
    <a:masterClrMapping/>
  </p:clrMapOvr>
  <p:extLst>
    <p:ext uri="{DCECCB84-F9BA-43D5-87BE-67443E8EF086}">
      <p15:sldGuideLst xmlns:p15="http://schemas.microsoft.com/office/powerpoint/2012/main">
        <p15:guide id="1" pos="2615" userDrawn="1">
          <p15:clr>
            <a:srgbClr val="FBAE40"/>
          </p15:clr>
        </p15:guide>
        <p15:guide id="2" pos="2797" userDrawn="1">
          <p15:clr>
            <a:srgbClr val="FBAE40"/>
          </p15:clr>
        </p15:guide>
        <p15:guide id="3" pos="5042" userDrawn="1">
          <p15:clr>
            <a:srgbClr val="FBAE40"/>
          </p15:clr>
        </p15:guide>
        <p15:guide id="4" pos="488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 1/3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51AAF-0E2B-5C47-BD8C-D36A4A52ACFD}"/>
              </a:ext>
            </a:extLst>
          </p:cNvPr>
          <p:cNvSpPr>
            <a:spLocks noGrp="1"/>
          </p:cNvSpPr>
          <p:nvPr>
            <p:ph idx="1"/>
          </p:nvPr>
        </p:nvSpPr>
        <p:spPr>
          <a:xfrm>
            <a:off x="8004175" y="1825626"/>
            <a:ext cx="3328801" cy="3835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8">
            <a:extLst>
              <a:ext uri="{FF2B5EF4-FFF2-40B4-BE49-F238E27FC236}">
                <a16:creationId xmlns:a16="http://schemas.microsoft.com/office/drawing/2014/main" id="{D5144A79-D2F7-414F-9DA8-BB11E2DFDF24}"/>
              </a:ext>
            </a:extLst>
          </p:cNvPr>
          <p:cNvSpPr>
            <a:spLocks noGrp="1"/>
          </p:cNvSpPr>
          <p:nvPr>
            <p:ph type="title"/>
          </p:nvPr>
        </p:nvSpPr>
        <p:spPr/>
        <p:txBody>
          <a:bodyPr/>
          <a:lstStyle/>
          <a:p>
            <a:r>
              <a:rPr lang="en-GB"/>
              <a:t>Click to edit Master title style</a:t>
            </a:r>
            <a:endParaRPr lang="en-US"/>
          </a:p>
        </p:txBody>
      </p:sp>
      <p:sp>
        <p:nvSpPr>
          <p:cNvPr id="15" name="Content Placeholder 2">
            <a:extLst>
              <a:ext uri="{FF2B5EF4-FFF2-40B4-BE49-F238E27FC236}">
                <a16:creationId xmlns:a16="http://schemas.microsoft.com/office/drawing/2014/main" id="{9225FEC7-9BA1-DD4C-B3C9-3356C8E999F7}"/>
              </a:ext>
            </a:extLst>
          </p:cNvPr>
          <p:cNvSpPr>
            <a:spLocks noGrp="1"/>
          </p:cNvSpPr>
          <p:nvPr>
            <p:ph idx="12"/>
          </p:nvPr>
        </p:nvSpPr>
        <p:spPr>
          <a:xfrm>
            <a:off x="839788" y="1825626"/>
            <a:ext cx="6911975" cy="3835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5">
            <a:extLst>
              <a:ext uri="{FF2B5EF4-FFF2-40B4-BE49-F238E27FC236}">
                <a16:creationId xmlns:a16="http://schemas.microsoft.com/office/drawing/2014/main" id="{9CF84114-B805-42E4-831F-4CB2FB6ACB4B}"/>
              </a:ext>
            </a:extLst>
          </p:cNvPr>
          <p:cNvSpPr>
            <a:spLocks noGrp="1"/>
          </p:cNvSpPr>
          <p:nvPr>
            <p:ph type="sldNum" sz="quarter" idx="4"/>
          </p:nvPr>
        </p:nvSpPr>
        <p:spPr>
          <a:xfrm>
            <a:off x="126644" y="570818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3611339771"/>
      </p:ext>
    </p:extLst>
  </p:cSld>
  <p:clrMapOvr>
    <a:masterClrMapping/>
  </p:clrMapOvr>
  <p:extLst>
    <p:ext uri="{DCECCB84-F9BA-43D5-87BE-67443E8EF086}">
      <p15:sldGuideLst xmlns:p15="http://schemas.microsoft.com/office/powerpoint/2012/main">
        <p15:guide id="1" pos="2615">
          <p15:clr>
            <a:srgbClr val="FBAE40"/>
          </p15:clr>
        </p15:guide>
        <p15:guide id="2" pos="2797">
          <p15:clr>
            <a:srgbClr val="FBAE40"/>
          </p15:clr>
        </p15:guide>
        <p15:guide id="3" pos="5042">
          <p15:clr>
            <a:srgbClr val="FBAE40"/>
          </p15:clr>
        </p15:guide>
        <p15:guide id="4" pos="488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746821F-C002-4345-ADDF-7919EADBFE99}"/>
              </a:ext>
            </a:extLst>
          </p:cNvPr>
          <p:cNvSpPr>
            <a:spLocks noGrp="1"/>
          </p:cNvSpPr>
          <p:nvPr>
            <p:ph type="pic" sz="quarter" idx="13"/>
          </p:nvPr>
        </p:nvSpPr>
        <p:spPr>
          <a:xfrm>
            <a:off x="8004175" y="0"/>
            <a:ext cx="4187825" cy="6144016"/>
          </a:xfrm>
        </p:spPr>
        <p:txBody>
          <a:bodyPr/>
          <a:lstStyle/>
          <a:p>
            <a:pPr lvl="1"/>
            <a:endParaRPr lang="en-US" dirty="0"/>
          </a:p>
        </p:txBody>
      </p:sp>
      <p:sp>
        <p:nvSpPr>
          <p:cNvPr id="15" name="Content Placeholder 2">
            <a:extLst>
              <a:ext uri="{FF2B5EF4-FFF2-40B4-BE49-F238E27FC236}">
                <a16:creationId xmlns:a16="http://schemas.microsoft.com/office/drawing/2014/main" id="{9225FEC7-9BA1-DD4C-B3C9-3356C8E999F7}"/>
              </a:ext>
            </a:extLst>
          </p:cNvPr>
          <p:cNvSpPr>
            <a:spLocks noGrp="1"/>
          </p:cNvSpPr>
          <p:nvPr>
            <p:ph idx="12"/>
          </p:nvPr>
        </p:nvSpPr>
        <p:spPr>
          <a:xfrm>
            <a:off x="839788" y="1825626"/>
            <a:ext cx="6911975" cy="3835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2">
            <a:extLst>
              <a:ext uri="{FF2B5EF4-FFF2-40B4-BE49-F238E27FC236}">
                <a16:creationId xmlns:a16="http://schemas.microsoft.com/office/drawing/2014/main" id="{3DC0EA3D-A89A-2748-B26C-85051FB9DEB6}"/>
              </a:ext>
            </a:extLst>
          </p:cNvPr>
          <p:cNvSpPr>
            <a:spLocks noGrp="1"/>
          </p:cNvSpPr>
          <p:nvPr>
            <p:ph type="title"/>
          </p:nvPr>
        </p:nvSpPr>
        <p:spPr>
          <a:xfrm>
            <a:off x="839788" y="452882"/>
            <a:ext cx="6911976" cy="1096413"/>
          </a:xfrm>
        </p:spPr>
        <p:txBody>
          <a:bodyPr/>
          <a:lstStyle/>
          <a:p>
            <a:r>
              <a:rPr lang="en-GB"/>
              <a:t>Click to edit Master title style</a:t>
            </a:r>
            <a:endParaRPr lang="en-US"/>
          </a:p>
        </p:txBody>
      </p:sp>
      <p:sp>
        <p:nvSpPr>
          <p:cNvPr id="8" name="Slide Number Placeholder 5">
            <a:extLst>
              <a:ext uri="{FF2B5EF4-FFF2-40B4-BE49-F238E27FC236}">
                <a16:creationId xmlns:a16="http://schemas.microsoft.com/office/drawing/2014/main" id="{A168F00B-8DA6-41EF-AC68-A9A69D1AE085}"/>
              </a:ext>
            </a:extLst>
          </p:cNvPr>
          <p:cNvSpPr>
            <a:spLocks noGrp="1"/>
          </p:cNvSpPr>
          <p:nvPr>
            <p:ph type="sldNum" sz="quarter" idx="4"/>
          </p:nvPr>
        </p:nvSpPr>
        <p:spPr>
          <a:xfrm>
            <a:off x="126644" y="570818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1359665323"/>
      </p:ext>
    </p:extLst>
  </p:cSld>
  <p:clrMapOvr>
    <a:masterClrMapping/>
  </p:clrMapOvr>
  <p:extLst>
    <p:ext uri="{DCECCB84-F9BA-43D5-87BE-67443E8EF086}">
      <p15:sldGuideLst xmlns:p15="http://schemas.microsoft.com/office/powerpoint/2012/main">
        <p15:guide id="1" pos="2615">
          <p15:clr>
            <a:srgbClr val="FBAE40"/>
          </p15:clr>
        </p15:guide>
        <p15:guide id="2" pos="2797">
          <p15:clr>
            <a:srgbClr val="FBAE40"/>
          </p15:clr>
        </p15:guide>
        <p15:guide id="3" pos="5042">
          <p15:clr>
            <a:srgbClr val="FBAE40"/>
          </p15:clr>
        </p15:guide>
        <p15:guide id="4" pos="488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51AAF-0E2B-5C47-BD8C-D36A4A52AC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a:extLst>
              <a:ext uri="{FF2B5EF4-FFF2-40B4-BE49-F238E27FC236}">
                <a16:creationId xmlns:a16="http://schemas.microsoft.com/office/drawing/2014/main" id="{B7CFDCEE-F18E-C147-94E7-BE164970FB1D}"/>
              </a:ext>
            </a:extLst>
          </p:cNvPr>
          <p:cNvSpPr>
            <a:spLocks noGrp="1"/>
          </p:cNvSpPr>
          <p:nvPr>
            <p:ph type="title"/>
          </p:nvPr>
        </p:nvSpPr>
        <p:spPr>
          <a:xfrm>
            <a:off x="839787" y="452882"/>
            <a:ext cx="8496301" cy="1096413"/>
          </a:xfrm>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06C034CB-ED06-4FDF-A3C2-518FB57CFD1B}"/>
              </a:ext>
            </a:extLst>
          </p:cNvPr>
          <p:cNvSpPr>
            <a:spLocks noGrp="1"/>
          </p:cNvSpPr>
          <p:nvPr>
            <p:ph type="sldNum" sz="quarter" idx="4"/>
          </p:nvPr>
        </p:nvSpPr>
        <p:spPr>
          <a:xfrm>
            <a:off x="193319" y="633423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2671419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2534AC-FA8F-1542-A0FC-B186C5CF2548}"/>
              </a:ext>
            </a:extLst>
          </p:cNvPr>
          <p:cNvSpPr>
            <a:spLocks noGrp="1"/>
          </p:cNvSpPr>
          <p:nvPr>
            <p:ph sz="half" idx="1"/>
          </p:nvPr>
        </p:nvSpPr>
        <p:spPr>
          <a:xfrm>
            <a:off x="838199" y="1825625"/>
            <a:ext cx="4140000" cy="4232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8">
            <a:extLst>
              <a:ext uri="{FF2B5EF4-FFF2-40B4-BE49-F238E27FC236}">
                <a16:creationId xmlns:a16="http://schemas.microsoft.com/office/drawing/2014/main" id="{AE65B681-4971-2D48-81A5-42B1D2398B2E}"/>
              </a:ext>
            </a:extLst>
          </p:cNvPr>
          <p:cNvSpPr>
            <a:spLocks noGrp="1"/>
          </p:cNvSpPr>
          <p:nvPr>
            <p:ph type="sldNum" sz="quarter" idx="11"/>
          </p:nvPr>
        </p:nvSpPr>
        <p:spPr>
          <a:xfrm>
            <a:off x="10119360" y="6356350"/>
            <a:ext cx="2072640" cy="365125"/>
          </a:xfrm>
          <a:prstGeom prst="rect">
            <a:avLst/>
          </a:prstGeom>
        </p:spPr>
        <p:txBody>
          <a:bodyPr/>
          <a:lstStyle/>
          <a:p>
            <a:pPr algn="ctr"/>
            <a:fld id="{68AC0D5A-D3DC-524E-9B5E-95B24B14D2CD}" type="slidenum">
              <a:rPr lang="en-US" smtClean="0"/>
              <a:pPr algn="ctr"/>
              <a:t>‹#›</a:t>
            </a:fld>
            <a:endParaRPr lang="en-US" dirty="0"/>
          </a:p>
        </p:txBody>
      </p:sp>
      <p:sp>
        <p:nvSpPr>
          <p:cNvPr id="12" name="Content Placeholder 2">
            <a:extLst>
              <a:ext uri="{FF2B5EF4-FFF2-40B4-BE49-F238E27FC236}">
                <a16:creationId xmlns:a16="http://schemas.microsoft.com/office/drawing/2014/main" id="{CA8EAE89-0D59-A04A-A21A-AEA06F4215B3}"/>
              </a:ext>
            </a:extLst>
          </p:cNvPr>
          <p:cNvSpPr>
            <a:spLocks noGrp="1"/>
          </p:cNvSpPr>
          <p:nvPr>
            <p:ph sz="half" idx="12"/>
          </p:nvPr>
        </p:nvSpPr>
        <p:spPr>
          <a:xfrm>
            <a:off x="5203371" y="1825625"/>
            <a:ext cx="4140000" cy="4232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a:extLst>
              <a:ext uri="{FF2B5EF4-FFF2-40B4-BE49-F238E27FC236}">
                <a16:creationId xmlns:a16="http://schemas.microsoft.com/office/drawing/2014/main" id="{39303F21-566D-2444-A4FC-CA30670705D0}"/>
              </a:ext>
            </a:extLst>
          </p:cNvPr>
          <p:cNvSpPr>
            <a:spLocks noGrp="1"/>
          </p:cNvSpPr>
          <p:nvPr>
            <p:ph type="title"/>
          </p:nvPr>
        </p:nvSpPr>
        <p:spPr/>
        <p:txBody>
          <a:bodyPr/>
          <a:lstStyle/>
          <a:p>
            <a:r>
              <a:rPr lang="en-GB"/>
              <a:t>Click to edit Master title style</a:t>
            </a:r>
            <a:endParaRPr lang="en-US"/>
          </a:p>
        </p:txBody>
      </p:sp>
      <p:sp>
        <p:nvSpPr>
          <p:cNvPr id="7" name="Slide Number Placeholder 5">
            <a:extLst>
              <a:ext uri="{FF2B5EF4-FFF2-40B4-BE49-F238E27FC236}">
                <a16:creationId xmlns:a16="http://schemas.microsoft.com/office/drawing/2014/main" id="{3DFD2E51-5736-4F33-92EB-DB467733A7BD}"/>
              </a:ext>
            </a:extLst>
          </p:cNvPr>
          <p:cNvSpPr txBox="1">
            <a:spLocks/>
          </p:cNvSpPr>
          <p:nvPr userDrawn="1"/>
        </p:nvSpPr>
        <p:spPr>
          <a:xfrm>
            <a:off x="193319" y="633423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148481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51AAF-0E2B-5C47-BD8C-D36A4A52AC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B1DFF404-7931-0544-A9FE-035303499CD9}"/>
              </a:ext>
            </a:extLst>
          </p:cNvPr>
          <p:cNvSpPr>
            <a:spLocks noGrp="1"/>
          </p:cNvSpPr>
          <p:nvPr>
            <p:ph type="title"/>
          </p:nvPr>
        </p:nvSpPr>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8DB58275-39CC-42E1-A318-13031D100D70}"/>
              </a:ext>
            </a:extLst>
          </p:cNvPr>
          <p:cNvSpPr>
            <a:spLocks noGrp="1"/>
          </p:cNvSpPr>
          <p:nvPr>
            <p:ph type="sldNum" sz="quarter" idx="4"/>
          </p:nvPr>
        </p:nvSpPr>
        <p:spPr>
          <a:xfrm>
            <a:off x="193319" y="633423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2614169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2534AC-FA8F-1542-A0FC-B186C5CF2548}"/>
              </a:ext>
            </a:extLst>
          </p:cNvPr>
          <p:cNvSpPr>
            <a:spLocks noGrp="1"/>
          </p:cNvSpPr>
          <p:nvPr>
            <p:ph sz="half" idx="1"/>
          </p:nvPr>
        </p:nvSpPr>
        <p:spPr>
          <a:xfrm>
            <a:off x="838199" y="1825625"/>
            <a:ext cx="4140000" cy="4232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CA8EAE89-0D59-A04A-A21A-AEA06F4215B3}"/>
              </a:ext>
            </a:extLst>
          </p:cNvPr>
          <p:cNvSpPr>
            <a:spLocks noGrp="1"/>
          </p:cNvSpPr>
          <p:nvPr>
            <p:ph sz="half" idx="12"/>
          </p:nvPr>
        </p:nvSpPr>
        <p:spPr>
          <a:xfrm>
            <a:off x="5203371" y="1825625"/>
            <a:ext cx="4140000" cy="4232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a:extLst>
              <a:ext uri="{FF2B5EF4-FFF2-40B4-BE49-F238E27FC236}">
                <a16:creationId xmlns:a16="http://schemas.microsoft.com/office/drawing/2014/main" id="{5DB7AC0C-DFEB-2E4C-938A-614419A69923}"/>
              </a:ext>
            </a:extLst>
          </p:cNvPr>
          <p:cNvSpPr>
            <a:spLocks noGrp="1"/>
          </p:cNvSpPr>
          <p:nvPr>
            <p:ph type="title"/>
          </p:nvPr>
        </p:nvSpPr>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CBED9FF8-15BD-40A0-88D6-969FC088EF4A}"/>
              </a:ext>
            </a:extLst>
          </p:cNvPr>
          <p:cNvSpPr>
            <a:spLocks noGrp="1"/>
          </p:cNvSpPr>
          <p:nvPr>
            <p:ph type="sldNum" sz="quarter" idx="4"/>
          </p:nvPr>
        </p:nvSpPr>
        <p:spPr>
          <a:xfrm>
            <a:off x="193319" y="633423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3023872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3088511595"/>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275814152"/>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131768165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51AAF-0E2B-5C47-BD8C-D36A4A52ACFD}"/>
              </a:ext>
            </a:extLst>
          </p:cNvPr>
          <p:cNvSpPr>
            <a:spLocks noGrp="1"/>
          </p:cNvSpPr>
          <p:nvPr>
            <p:ph idx="1"/>
          </p:nvPr>
        </p:nvSpPr>
        <p:spPr>
          <a:xfrm>
            <a:off x="839788" y="1825625"/>
            <a:ext cx="8496300" cy="4232275"/>
          </a:xfrm>
          <a:prstGeom prst="rect">
            <a:avLst/>
          </a:prstGeom>
        </p:spPr>
        <p:txBody>
          <a:bodyPr/>
          <a:lstStyle>
            <a:lvl2pPr>
              <a:spcAft>
                <a:spcPts val="700"/>
              </a:spcAft>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0"/>
            <a:endParaRPr lang="en-US" dirty="0"/>
          </a:p>
        </p:txBody>
      </p:sp>
      <p:sp>
        <p:nvSpPr>
          <p:cNvPr id="5" name="Title 4">
            <a:extLst>
              <a:ext uri="{FF2B5EF4-FFF2-40B4-BE49-F238E27FC236}">
                <a16:creationId xmlns:a16="http://schemas.microsoft.com/office/drawing/2014/main" id="{42A61A0D-BAE8-DC46-B8BC-31261C65D2D1}"/>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139371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2275296315"/>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841875929"/>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2120956807"/>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1290120751"/>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2022771014"/>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2905176625"/>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1657300585"/>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685171540"/>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2534AC-FA8F-1542-A0FC-B186C5CF2548}"/>
              </a:ext>
            </a:extLst>
          </p:cNvPr>
          <p:cNvSpPr>
            <a:spLocks noGrp="1"/>
          </p:cNvSpPr>
          <p:nvPr>
            <p:ph sz="half" idx="1"/>
          </p:nvPr>
        </p:nvSpPr>
        <p:spPr>
          <a:xfrm>
            <a:off x="838198" y="1825626"/>
            <a:ext cx="10512425" cy="3835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a:extLst>
              <a:ext uri="{FF2B5EF4-FFF2-40B4-BE49-F238E27FC236}">
                <a16:creationId xmlns:a16="http://schemas.microsoft.com/office/drawing/2014/main" id="{69B9D0B7-15A3-C34E-A825-53DA2758EE10}"/>
              </a:ext>
            </a:extLst>
          </p:cNvPr>
          <p:cNvSpPr>
            <a:spLocks noGrp="1"/>
          </p:cNvSpPr>
          <p:nvPr>
            <p:ph type="title"/>
          </p:nvPr>
        </p:nvSpPr>
        <p:spPr/>
        <p:txBody>
          <a:bodyPr/>
          <a:lstStyle/>
          <a:p>
            <a:r>
              <a:rPr lang="en-GB"/>
              <a:t>Click to edit Master title style</a:t>
            </a:r>
            <a:endParaRPr lang="en-US"/>
          </a:p>
        </p:txBody>
      </p:sp>
      <p:sp>
        <p:nvSpPr>
          <p:cNvPr id="8" name="Slide Number Placeholder 5">
            <a:extLst>
              <a:ext uri="{FF2B5EF4-FFF2-40B4-BE49-F238E27FC236}">
                <a16:creationId xmlns:a16="http://schemas.microsoft.com/office/drawing/2014/main" id="{632E6857-FA75-496A-8057-FEA30CEDCEB3}"/>
              </a:ext>
            </a:extLst>
          </p:cNvPr>
          <p:cNvSpPr>
            <a:spLocks noGrp="1"/>
          </p:cNvSpPr>
          <p:nvPr>
            <p:ph type="sldNum" sz="quarter" idx="4"/>
          </p:nvPr>
        </p:nvSpPr>
        <p:spPr>
          <a:xfrm>
            <a:off x="126644" y="570818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68466880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4A590F-6A19-AC4D-AFB8-F3E119699D0C}"/>
              </a:ext>
            </a:extLst>
          </p:cNvPr>
          <p:cNvSpPr>
            <a:spLocks noGrp="1"/>
          </p:cNvSpPr>
          <p:nvPr>
            <p:ph type="title"/>
          </p:nvPr>
        </p:nvSpPr>
        <p:spPr/>
        <p:txBody>
          <a:bodyPr/>
          <a:lstStyle/>
          <a:p>
            <a:r>
              <a:rPr lang="en-GB"/>
              <a:t>Click to edit Master title style</a:t>
            </a:r>
            <a:endParaRPr lang="en-US"/>
          </a:p>
        </p:txBody>
      </p:sp>
      <p:sp>
        <p:nvSpPr>
          <p:cNvPr id="11" name="Content Placeholder 2">
            <a:extLst>
              <a:ext uri="{FF2B5EF4-FFF2-40B4-BE49-F238E27FC236}">
                <a16:creationId xmlns:a16="http://schemas.microsoft.com/office/drawing/2014/main" id="{B29A5BD0-1F8C-6541-A021-DB7CEBF1ED45}"/>
              </a:ext>
            </a:extLst>
          </p:cNvPr>
          <p:cNvSpPr>
            <a:spLocks noGrp="1"/>
          </p:cNvSpPr>
          <p:nvPr>
            <p:ph idx="1"/>
          </p:nvPr>
        </p:nvSpPr>
        <p:spPr>
          <a:xfrm>
            <a:off x="839788" y="1825625"/>
            <a:ext cx="4140200" cy="4232275"/>
          </a:xfrm>
          <a:prstGeom prst="rect">
            <a:avLst/>
          </a:prstGeom>
        </p:spPr>
        <p:txBody>
          <a:bodyPr/>
          <a:lstStyle>
            <a:lvl2pPr>
              <a:spcAft>
                <a:spcPts val="700"/>
              </a:spcAft>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0"/>
            <a:endParaRPr lang="en-US" dirty="0"/>
          </a:p>
        </p:txBody>
      </p:sp>
      <p:sp>
        <p:nvSpPr>
          <p:cNvPr id="13" name="Content Placeholder 2">
            <a:extLst>
              <a:ext uri="{FF2B5EF4-FFF2-40B4-BE49-F238E27FC236}">
                <a16:creationId xmlns:a16="http://schemas.microsoft.com/office/drawing/2014/main" id="{22DF3FE1-9F34-1346-9236-4FE1D6156219}"/>
              </a:ext>
            </a:extLst>
          </p:cNvPr>
          <p:cNvSpPr>
            <a:spLocks noGrp="1"/>
          </p:cNvSpPr>
          <p:nvPr>
            <p:ph idx="14"/>
          </p:nvPr>
        </p:nvSpPr>
        <p:spPr>
          <a:xfrm>
            <a:off x="5176261" y="1825625"/>
            <a:ext cx="4140200" cy="4232275"/>
          </a:xfrm>
          <a:prstGeom prst="rect">
            <a:avLst/>
          </a:prstGeom>
        </p:spPr>
        <p:txBody>
          <a:bodyPr/>
          <a:lstStyle>
            <a:lvl2pPr>
              <a:spcAft>
                <a:spcPts val="700"/>
              </a:spcAft>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0"/>
            <a:endParaRPr lang="en-US" dirty="0"/>
          </a:p>
        </p:txBody>
      </p:sp>
    </p:spTree>
    <p:extLst>
      <p:ext uri="{BB962C8B-B14F-4D97-AF65-F5344CB8AC3E}">
        <p14:creationId xmlns:p14="http://schemas.microsoft.com/office/powerpoint/2010/main" val="91559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 slide / large statement – Teal">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7F26BC-E09E-2247-98BB-3B63FA54C8F1}"/>
              </a:ext>
            </a:extLst>
          </p:cNvPr>
          <p:cNvSpPr/>
          <p:nvPr userDrawn="1"/>
        </p:nvSpPr>
        <p:spPr>
          <a:xfrm>
            <a:off x="0" y="0"/>
            <a:ext cx="12192000" cy="6858000"/>
          </a:xfrm>
          <a:prstGeom prst="rect">
            <a:avLst/>
          </a:prstGeom>
          <a:solidFill>
            <a:srgbClr val="3A9CAE">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2" name="Text Placeholder 11">
            <a:extLst>
              <a:ext uri="{FF2B5EF4-FFF2-40B4-BE49-F238E27FC236}">
                <a16:creationId xmlns:a16="http://schemas.microsoft.com/office/drawing/2014/main" id="{E4572D3D-8ED8-D24F-97B2-0282C41F8D99}"/>
              </a:ext>
            </a:extLst>
          </p:cNvPr>
          <p:cNvSpPr>
            <a:spLocks noGrp="1"/>
          </p:cNvSpPr>
          <p:nvPr>
            <p:ph type="body" sz="quarter" idx="13" hasCustomPrompt="1"/>
          </p:nvPr>
        </p:nvSpPr>
        <p:spPr>
          <a:xfrm>
            <a:off x="752700" y="1578429"/>
            <a:ext cx="5210778" cy="3701142"/>
          </a:xfrm>
          <a:prstGeom prst="rect">
            <a:avLst/>
          </a:prstGeom>
        </p:spPr>
        <p:txBody>
          <a:bodyPr>
            <a:noAutofit/>
          </a:bodyPr>
          <a:lstStyle>
            <a:lvl1pPr marL="0" indent="0">
              <a:lnSpc>
                <a:spcPct val="80000"/>
              </a:lnSpc>
              <a:buNone/>
              <a:defRPr sz="4000" b="1" i="0">
                <a:solidFill>
                  <a:schemeClr val="bg1"/>
                </a:solidFill>
                <a:latin typeface="Arial" panose="020B0604020202020204" pitchFamily="34" charset="0"/>
                <a:cs typeface="Arial" panose="020B0604020202020204" pitchFamily="34" charset="0"/>
              </a:defRPr>
            </a:lvl1pPr>
          </a:lstStyle>
          <a:p>
            <a:pPr lvl="0"/>
            <a:r>
              <a:rPr lang="en-GB" dirty="0"/>
              <a:t>Click to add your section title or large statement or quote here</a:t>
            </a:r>
          </a:p>
        </p:txBody>
      </p:sp>
    </p:spTree>
    <p:extLst>
      <p:ext uri="{BB962C8B-B14F-4D97-AF65-F5344CB8AC3E}">
        <p14:creationId xmlns:p14="http://schemas.microsoft.com/office/powerpoint/2010/main" val="41761485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slide / large statement – Oran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F2C575-E474-834D-9F4E-84959AA66C72}"/>
              </a:ext>
            </a:extLst>
          </p:cNvPr>
          <p:cNvSpPr/>
          <p:nvPr userDrawn="1"/>
        </p:nvSpPr>
        <p:spPr>
          <a:xfrm>
            <a:off x="0" y="0"/>
            <a:ext cx="12192000" cy="6858000"/>
          </a:xfrm>
          <a:prstGeom prst="rect">
            <a:avLst/>
          </a:prstGeom>
          <a:solidFill>
            <a:srgbClr val="E8731B">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8" name="Text Placeholder 11">
            <a:extLst>
              <a:ext uri="{FF2B5EF4-FFF2-40B4-BE49-F238E27FC236}">
                <a16:creationId xmlns:a16="http://schemas.microsoft.com/office/drawing/2014/main" id="{B3739874-E9D1-AA48-A7A4-90CBA067EB5B}"/>
              </a:ext>
            </a:extLst>
          </p:cNvPr>
          <p:cNvSpPr>
            <a:spLocks noGrp="1"/>
          </p:cNvSpPr>
          <p:nvPr>
            <p:ph type="body" sz="quarter" idx="13" hasCustomPrompt="1"/>
          </p:nvPr>
        </p:nvSpPr>
        <p:spPr>
          <a:xfrm>
            <a:off x="752700" y="1578429"/>
            <a:ext cx="5210778" cy="3701142"/>
          </a:xfrm>
          <a:prstGeom prst="rect">
            <a:avLst/>
          </a:prstGeom>
        </p:spPr>
        <p:txBody>
          <a:bodyPr>
            <a:noAutofit/>
          </a:bodyPr>
          <a:lstStyle>
            <a:lvl1pPr marL="0" indent="0">
              <a:lnSpc>
                <a:spcPct val="80000"/>
              </a:lnSpc>
              <a:buNone/>
              <a:defRPr sz="4000" b="1" i="0">
                <a:solidFill>
                  <a:schemeClr val="bg1"/>
                </a:solidFill>
                <a:latin typeface="Arial" panose="020B0604020202020204" pitchFamily="34" charset="0"/>
                <a:cs typeface="Arial" panose="020B0604020202020204" pitchFamily="34" charset="0"/>
              </a:defRPr>
            </a:lvl1pPr>
          </a:lstStyle>
          <a:p>
            <a:pPr lvl="0"/>
            <a:r>
              <a:rPr lang="en-GB" dirty="0"/>
              <a:t>Click to add your section title or large statement or quote here</a:t>
            </a:r>
          </a:p>
        </p:txBody>
      </p:sp>
    </p:spTree>
    <p:extLst>
      <p:ext uri="{BB962C8B-B14F-4D97-AF65-F5344CB8AC3E}">
        <p14:creationId xmlns:p14="http://schemas.microsoft.com/office/powerpoint/2010/main" val="39036877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 slide / large statement –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F2C575-E474-834D-9F4E-84959AA66C72}"/>
              </a:ext>
            </a:extLst>
          </p:cNvPr>
          <p:cNvSpPr/>
          <p:nvPr userDrawn="1"/>
        </p:nvSpPr>
        <p:spPr>
          <a:xfrm>
            <a:off x="0" y="0"/>
            <a:ext cx="12192000" cy="6858000"/>
          </a:xfrm>
          <a:prstGeom prst="rect">
            <a:avLst/>
          </a:prstGeom>
          <a:solidFill>
            <a:srgbClr val="26567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4" name="Text Placeholder 11">
            <a:extLst>
              <a:ext uri="{FF2B5EF4-FFF2-40B4-BE49-F238E27FC236}">
                <a16:creationId xmlns:a16="http://schemas.microsoft.com/office/drawing/2014/main" id="{4A61B482-9E58-4D46-905F-FCBFD683786B}"/>
              </a:ext>
            </a:extLst>
          </p:cNvPr>
          <p:cNvSpPr>
            <a:spLocks noGrp="1"/>
          </p:cNvSpPr>
          <p:nvPr>
            <p:ph type="body" sz="quarter" idx="13" hasCustomPrompt="1"/>
          </p:nvPr>
        </p:nvSpPr>
        <p:spPr>
          <a:xfrm>
            <a:off x="752700" y="1578429"/>
            <a:ext cx="5210778" cy="3701142"/>
          </a:xfrm>
          <a:prstGeom prst="rect">
            <a:avLst/>
          </a:prstGeom>
        </p:spPr>
        <p:txBody>
          <a:bodyPr>
            <a:noAutofit/>
          </a:bodyPr>
          <a:lstStyle>
            <a:lvl1pPr marL="0" indent="0">
              <a:lnSpc>
                <a:spcPct val="80000"/>
              </a:lnSpc>
              <a:buNone/>
              <a:defRPr sz="4000" b="1" i="0">
                <a:solidFill>
                  <a:schemeClr val="bg1"/>
                </a:solidFill>
                <a:latin typeface="Arial" panose="020B0604020202020204" pitchFamily="34" charset="0"/>
                <a:cs typeface="Arial" panose="020B0604020202020204" pitchFamily="34" charset="0"/>
              </a:defRPr>
            </a:lvl1pPr>
          </a:lstStyle>
          <a:p>
            <a:pPr lvl="0"/>
            <a:r>
              <a:rPr lang="en-GB" dirty="0"/>
              <a:t>Click to add your section title or large statement or quote here</a:t>
            </a:r>
          </a:p>
        </p:txBody>
      </p:sp>
    </p:spTree>
    <p:extLst>
      <p:ext uri="{BB962C8B-B14F-4D97-AF65-F5344CB8AC3E}">
        <p14:creationId xmlns:p14="http://schemas.microsoft.com/office/powerpoint/2010/main" val="408600684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a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ACD5FEA8-E9A1-2B48-8F37-585CE1BDBEAA}"/>
              </a:ext>
            </a:extLst>
          </p:cNvPr>
          <p:cNvSpPr>
            <a:spLocks noGrp="1"/>
          </p:cNvSpPr>
          <p:nvPr>
            <p:ph type="body" sz="quarter" idx="14" hasCustomPrompt="1"/>
          </p:nvPr>
        </p:nvSpPr>
        <p:spPr>
          <a:xfrm>
            <a:off x="752700" y="2063458"/>
            <a:ext cx="9265942" cy="313083"/>
          </a:xfrm>
          <a:prstGeom prst="rect">
            <a:avLst/>
          </a:prstGeom>
        </p:spPr>
        <p:txBody>
          <a:bodyPr>
            <a:noAutofit/>
          </a:bodyPr>
          <a:lstStyle>
            <a:lvl1pPr marL="0" marR="0" indent="0" algn="l" defTabSz="914400" rtl="0" eaLnBrk="1" fontAlgn="auto" latinLnBrk="0" hangingPunct="1">
              <a:lnSpc>
                <a:spcPct val="90000"/>
              </a:lnSpc>
              <a:spcBef>
                <a:spcPts val="1600"/>
              </a:spcBef>
              <a:spcAft>
                <a:spcPts val="500"/>
              </a:spcAft>
              <a:buClrTx/>
              <a:buSzTx/>
              <a:buFont typeface="Arial" panose="020B0604020202020204" pitchFamily="34" charset="0"/>
              <a:buNone/>
              <a:tabLst/>
              <a:defRPr sz="1600" b="0" i="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600"/>
              </a:spcBef>
              <a:spcAft>
                <a:spcPts val="500"/>
              </a:spcAft>
              <a:buClrTx/>
              <a:buSzTx/>
              <a:buFont typeface="Arial" panose="020B0604020202020204" pitchFamily="34" charset="0"/>
              <a:buNone/>
              <a:tabLst/>
              <a:defRPr/>
            </a:pPr>
            <a:r>
              <a:rPr lang="en-GB" dirty="0"/>
              <a:t>[Insert contact email (</a:t>
            </a:r>
            <a:r>
              <a:rPr lang="en-GB" dirty="0" err="1"/>
              <a:t>info@swa.govt.nz</a:t>
            </a:r>
            <a:r>
              <a:rPr lang="en-GB" dirty="0"/>
              <a:t> or alternative) and/or phone and/or weblink on separate line]</a:t>
            </a:r>
          </a:p>
        </p:txBody>
      </p:sp>
      <p:sp>
        <p:nvSpPr>
          <p:cNvPr id="22" name="Text Placeholder 7">
            <a:extLst>
              <a:ext uri="{FF2B5EF4-FFF2-40B4-BE49-F238E27FC236}">
                <a16:creationId xmlns:a16="http://schemas.microsoft.com/office/drawing/2014/main" id="{700066A7-FC2E-0D41-9C43-D802A63CE9A5}"/>
              </a:ext>
            </a:extLst>
          </p:cNvPr>
          <p:cNvSpPr>
            <a:spLocks noGrp="1"/>
          </p:cNvSpPr>
          <p:nvPr>
            <p:ph type="body" sz="quarter" idx="16" hasCustomPrompt="1"/>
          </p:nvPr>
        </p:nvSpPr>
        <p:spPr>
          <a:xfrm>
            <a:off x="752700" y="2461023"/>
            <a:ext cx="9265942" cy="313083"/>
          </a:xfrm>
          <a:prstGeom prst="rect">
            <a:avLst/>
          </a:prstGeom>
        </p:spPr>
        <p:txBody>
          <a:bodyPr>
            <a:noAutofit/>
          </a:bodyPr>
          <a:lstStyle>
            <a:lvl1pPr marL="0" marR="0" indent="0" algn="l" defTabSz="914400" rtl="0" eaLnBrk="1" fontAlgn="auto" latinLnBrk="0" hangingPunct="1">
              <a:lnSpc>
                <a:spcPct val="90000"/>
              </a:lnSpc>
              <a:spcBef>
                <a:spcPts val="1600"/>
              </a:spcBef>
              <a:spcAft>
                <a:spcPts val="500"/>
              </a:spcAft>
              <a:buClrTx/>
              <a:buSzTx/>
              <a:buFont typeface="Arial" panose="020B0604020202020204" pitchFamily="34" charset="0"/>
              <a:buNone/>
              <a:tabLst/>
              <a:defRPr sz="1600" b="0" i="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600"/>
              </a:spcBef>
              <a:spcAft>
                <a:spcPts val="500"/>
              </a:spcAft>
              <a:buClrTx/>
              <a:buSzTx/>
              <a:buFont typeface="Arial" panose="020B0604020202020204" pitchFamily="34" charset="0"/>
              <a:buNone/>
              <a:tabLst/>
              <a:defRPr/>
            </a:pPr>
            <a:r>
              <a:rPr lang="en-GB" dirty="0" err="1"/>
              <a:t>swa.govt.nz</a:t>
            </a:r>
            <a:endParaRPr lang="en-GB" dirty="0"/>
          </a:p>
        </p:txBody>
      </p:sp>
      <p:sp>
        <p:nvSpPr>
          <p:cNvPr id="24" name="Text Placeholder 7">
            <a:extLst>
              <a:ext uri="{FF2B5EF4-FFF2-40B4-BE49-F238E27FC236}">
                <a16:creationId xmlns:a16="http://schemas.microsoft.com/office/drawing/2014/main" id="{01A66CE6-1D28-5E4E-8CB5-95C6BB21886C}"/>
              </a:ext>
            </a:extLst>
          </p:cNvPr>
          <p:cNvSpPr>
            <a:spLocks noGrp="1"/>
          </p:cNvSpPr>
          <p:nvPr>
            <p:ph type="body" sz="quarter" idx="17" hasCustomPrompt="1"/>
          </p:nvPr>
        </p:nvSpPr>
        <p:spPr>
          <a:xfrm>
            <a:off x="752700" y="1578429"/>
            <a:ext cx="9265942" cy="313083"/>
          </a:xfrm>
          <a:prstGeom prst="rect">
            <a:avLst/>
          </a:prstGeom>
        </p:spPr>
        <p:txBody>
          <a:bodyPr>
            <a:noAutofit/>
          </a:bodyPr>
          <a:lstStyle>
            <a:lvl1pPr marL="0" marR="0" indent="0" algn="l" defTabSz="914400" rtl="0" eaLnBrk="1" fontAlgn="auto" latinLnBrk="0" hangingPunct="1">
              <a:lnSpc>
                <a:spcPct val="90000"/>
              </a:lnSpc>
              <a:spcBef>
                <a:spcPts val="1600"/>
              </a:spcBef>
              <a:spcAft>
                <a:spcPts val="500"/>
              </a:spcAft>
              <a:buClrTx/>
              <a:buSzTx/>
              <a:buFont typeface="Arial" panose="020B0604020202020204" pitchFamily="34" charset="0"/>
              <a:buNone/>
              <a:tabLst/>
              <a:defRPr sz="1600" b="1" i="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600"/>
              </a:spcBef>
              <a:spcAft>
                <a:spcPts val="500"/>
              </a:spcAft>
              <a:buClrTx/>
              <a:buSzTx/>
              <a:buFont typeface="Arial" panose="020B0604020202020204" pitchFamily="34" charset="0"/>
              <a:buNone/>
              <a:tabLst/>
              <a:defRPr/>
            </a:pPr>
            <a:r>
              <a:rPr lang="en-GB" dirty="0"/>
              <a:t>[Insert team name/contact person]</a:t>
            </a:r>
          </a:p>
        </p:txBody>
      </p:sp>
      <p:pic>
        <p:nvPicPr>
          <p:cNvPr id="6" name="Picture 5">
            <a:extLst>
              <a:ext uri="{FF2B5EF4-FFF2-40B4-BE49-F238E27FC236}">
                <a16:creationId xmlns:a16="http://schemas.microsoft.com/office/drawing/2014/main" id="{CBC365D2-5074-8E4D-98C7-3BF62EC34B10}"/>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39789" y="5582078"/>
            <a:ext cx="2346756" cy="508464"/>
          </a:xfrm>
          <a:prstGeom prst="rect">
            <a:avLst/>
          </a:prstGeom>
        </p:spPr>
      </p:pic>
    </p:spTree>
    <p:extLst>
      <p:ext uri="{BB962C8B-B14F-4D97-AF65-F5344CB8AC3E}">
        <p14:creationId xmlns:p14="http://schemas.microsoft.com/office/powerpoint/2010/main" val="84367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2534AC-FA8F-1542-A0FC-B186C5CF2548}"/>
              </a:ext>
            </a:extLst>
          </p:cNvPr>
          <p:cNvSpPr>
            <a:spLocks noGrp="1"/>
          </p:cNvSpPr>
          <p:nvPr>
            <p:ph sz="half" idx="1"/>
          </p:nvPr>
        </p:nvSpPr>
        <p:spPr>
          <a:xfrm>
            <a:off x="838198" y="1825626"/>
            <a:ext cx="10512425" cy="3835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a:extLst>
              <a:ext uri="{FF2B5EF4-FFF2-40B4-BE49-F238E27FC236}">
                <a16:creationId xmlns:a16="http://schemas.microsoft.com/office/drawing/2014/main" id="{69B9D0B7-15A3-C34E-A825-53DA2758EE10}"/>
              </a:ext>
            </a:extLst>
          </p:cNvPr>
          <p:cNvSpPr>
            <a:spLocks noGrp="1"/>
          </p:cNvSpPr>
          <p:nvPr>
            <p:ph type="title"/>
          </p:nvPr>
        </p:nvSpPr>
        <p:spPr/>
        <p:txBody>
          <a:bodyPr/>
          <a:lstStyle/>
          <a:p>
            <a:r>
              <a:rPr lang="en-GB"/>
              <a:t>Click to edit Master title style</a:t>
            </a:r>
            <a:endParaRPr lang="en-US"/>
          </a:p>
        </p:txBody>
      </p:sp>
      <p:sp>
        <p:nvSpPr>
          <p:cNvPr id="8" name="Slide Number Placeholder 5">
            <a:extLst>
              <a:ext uri="{FF2B5EF4-FFF2-40B4-BE49-F238E27FC236}">
                <a16:creationId xmlns:a16="http://schemas.microsoft.com/office/drawing/2014/main" id="{632E6857-FA75-496A-8057-FEA30CEDCEB3}"/>
              </a:ext>
            </a:extLst>
          </p:cNvPr>
          <p:cNvSpPr>
            <a:spLocks noGrp="1"/>
          </p:cNvSpPr>
          <p:nvPr>
            <p:ph type="sldNum" sz="quarter" idx="4"/>
          </p:nvPr>
        </p:nvSpPr>
        <p:spPr>
          <a:xfrm>
            <a:off x="126644" y="570818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5923813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51AAF-0E2B-5C47-BD8C-D36A4A52ACFD}"/>
              </a:ext>
            </a:extLst>
          </p:cNvPr>
          <p:cNvSpPr>
            <a:spLocks noGrp="1"/>
          </p:cNvSpPr>
          <p:nvPr>
            <p:ph idx="1"/>
          </p:nvPr>
        </p:nvSpPr>
        <p:spPr>
          <a:xfrm>
            <a:off x="839788" y="1825626"/>
            <a:ext cx="5130706" cy="3835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565599E5-0F94-E543-9719-6CE6513ACFAF}"/>
              </a:ext>
            </a:extLst>
          </p:cNvPr>
          <p:cNvSpPr>
            <a:spLocks noGrp="1"/>
          </p:cNvSpPr>
          <p:nvPr>
            <p:ph idx="11"/>
          </p:nvPr>
        </p:nvSpPr>
        <p:spPr>
          <a:xfrm>
            <a:off x="6218612" y="1825626"/>
            <a:ext cx="5130706" cy="3835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1B767E2A-7974-8049-8329-156302CF8D7B}"/>
              </a:ext>
            </a:extLst>
          </p:cNvPr>
          <p:cNvSpPr>
            <a:spLocks noGrp="1"/>
          </p:cNvSpPr>
          <p:nvPr>
            <p:ph type="title"/>
          </p:nvPr>
        </p:nvSpPr>
        <p:spPr/>
        <p:txBody>
          <a:bodyPr/>
          <a:lstStyle/>
          <a:p>
            <a:r>
              <a:rPr lang="en-GB"/>
              <a:t>Click to edit Master title style</a:t>
            </a:r>
            <a:endParaRPr lang="en-US"/>
          </a:p>
        </p:txBody>
      </p:sp>
      <p:sp>
        <p:nvSpPr>
          <p:cNvPr id="9" name="Slide Number Placeholder 5">
            <a:extLst>
              <a:ext uri="{FF2B5EF4-FFF2-40B4-BE49-F238E27FC236}">
                <a16:creationId xmlns:a16="http://schemas.microsoft.com/office/drawing/2014/main" id="{95F7193D-F193-41B1-B302-E2529B4671D0}"/>
              </a:ext>
            </a:extLst>
          </p:cNvPr>
          <p:cNvSpPr>
            <a:spLocks noGrp="1"/>
          </p:cNvSpPr>
          <p:nvPr>
            <p:ph type="sldNum" sz="quarter" idx="4"/>
          </p:nvPr>
        </p:nvSpPr>
        <p:spPr>
          <a:xfrm>
            <a:off x="126644" y="570818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1795919812"/>
      </p:ext>
    </p:extLst>
  </p:cSld>
  <p:clrMapOvr>
    <a:masterClrMapping/>
  </p:clrMapOvr>
  <p:extLst>
    <p:ext uri="{DCECCB84-F9BA-43D5-87BE-67443E8EF086}">
      <p15:sldGuideLst xmlns:p15="http://schemas.microsoft.com/office/powerpoint/2012/main">
        <p15:guide id="1" pos="3772" userDrawn="1">
          <p15:clr>
            <a:srgbClr val="FBAE40"/>
          </p15:clr>
        </p15:guide>
        <p15:guide id="2" pos="39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0.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5.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8.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221166-006E-FF40-908C-266E896197E8}"/>
              </a:ext>
            </a:extLst>
          </p:cNvPr>
          <p:cNvPicPr>
            <a:picLocks noChangeAspect="1"/>
          </p:cNvPicPr>
          <p:nvPr userDrawn="1"/>
        </p:nvPicPr>
        <p:blipFill>
          <a:blip r:embed="rId9" cstate="print">
            <a:extLst>
              <a:ext uri="{28A0092B-C50C-407E-A947-70E740481C1C}">
                <a14:useLocalDpi xmlns:a14="http://schemas.microsoft.com/office/drawing/2010/main"/>
              </a:ext>
            </a:extLst>
          </a:blip>
          <a:srcRect/>
          <a:stretch/>
        </p:blipFill>
        <p:spPr>
          <a:xfrm>
            <a:off x="10119360" y="0"/>
            <a:ext cx="2072640" cy="6858000"/>
          </a:xfrm>
          <a:prstGeom prst="rect">
            <a:avLst/>
          </a:prstGeom>
        </p:spPr>
      </p:pic>
      <p:sp>
        <p:nvSpPr>
          <p:cNvPr id="3" name="Text Placeholder 2">
            <a:extLst>
              <a:ext uri="{FF2B5EF4-FFF2-40B4-BE49-F238E27FC236}">
                <a16:creationId xmlns:a16="http://schemas.microsoft.com/office/drawing/2014/main" id="{9049A781-C742-4C4B-AA29-F006ED6A26DF}"/>
              </a:ext>
            </a:extLst>
          </p:cNvPr>
          <p:cNvSpPr>
            <a:spLocks noGrp="1"/>
          </p:cNvSpPr>
          <p:nvPr>
            <p:ph type="body" idx="1"/>
          </p:nvPr>
        </p:nvSpPr>
        <p:spPr>
          <a:xfrm>
            <a:off x="839788" y="1825625"/>
            <a:ext cx="8496300" cy="4232275"/>
          </a:xfrm>
          <a:prstGeom prst="rect">
            <a:avLst/>
          </a:prstGeom>
        </p:spPr>
        <p:txBody>
          <a:bodyPr vert="horz" lIns="91440" tIns="45720" rIns="91440" bIns="45720" rtlCol="0">
            <a:normAutofit/>
          </a:bodyPr>
          <a:lstStyle/>
          <a:p>
            <a:pPr lvl="0"/>
            <a:r>
              <a:rPr lang="en-GB" dirty="0"/>
              <a:t>Click to edit Master text styles – heading 2</a:t>
            </a:r>
          </a:p>
          <a:p>
            <a:pPr marL="0" marR="0" lvl="1" indent="0" algn="l" defTabSz="914400" rtl="0" eaLnBrk="1" fontAlgn="auto" latinLnBrk="0" hangingPunct="1">
              <a:lnSpc>
                <a:spcPct val="90000"/>
              </a:lnSpc>
              <a:spcBef>
                <a:spcPts val="500"/>
              </a:spcBef>
              <a:spcAft>
                <a:spcPts val="500"/>
              </a:spcAft>
              <a:buClr>
                <a:srgbClr val="26567F"/>
              </a:buClr>
              <a:buSzTx/>
              <a:buFont typeface="Arial" panose="020B0604020202020204" pitchFamily="34" charset="0"/>
              <a:buNone/>
              <a:tabLst/>
              <a:defRPr/>
            </a:pPr>
            <a:r>
              <a:rPr lang="en-GB" dirty="0"/>
              <a:t>Second level – body</a:t>
            </a:r>
          </a:p>
          <a:p>
            <a:pPr lvl="2"/>
            <a:r>
              <a:rPr lang="en-GB" dirty="0"/>
              <a:t>Third level – indented body</a:t>
            </a:r>
          </a:p>
          <a:p>
            <a:pPr lvl="3"/>
            <a:r>
              <a:rPr lang="en-GB" dirty="0"/>
              <a:t>Fourth level – heading 3</a:t>
            </a:r>
          </a:p>
          <a:p>
            <a:pPr lvl="4"/>
            <a:r>
              <a:rPr lang="en-GB" dirty="0"/>
              <a:t>Fifth level – small body</a:t>
            </a:r>
          </a:p>
          <a:p>
            <a:pPr lvl="5"/>
            <a:r>
              <a:rPr lang="en-GB" dirty="0"/>
              <a:t>Sixth level</a:t>
            </a:r>
          </a:p>
        </p:txBody>
      </p:sp>
      <p:sp>
        <p:nvSpPr>
          <p:cNvPr id="7" name="Title Placeholder 1">
            <a:extLst>
              <a:ext uri="{FF2B5EF4-FFF2-40B4-BE49-F238E27FC236}">
                <a16:creationId xmlns:a16="http://schemas.microsoft.com/office/drawing/2014/main" id="{462C16D3-E714-8347-A56B-A6E0DD2CC6B9}"/>
              </a:ext>
            </a:extLst>
          </p:cNvPr>
          <p:cNvSpPr>
            <a:spLocks noGrp="1"/>
          </p:cNvSpPr>
          <p:nvPr>
            <p:ph type="title"/>
          </p:nvPr>
        </p:nvSpPr>
        <p:spPr>
          <a:xfrm>
            <a:off x="839787" y="452882"/>
            <a:ext cx="10512425" cy="1096413"/>
          </a:xfrm>
          <a:prstGeom prst="rect">
            <a:avLst/>
          </a:prstGeom>
        </p:spPr>
        <p:txBody>
          <a:bodyPr vert="horz" lIns="91440" tIns="45720" rIns="91440" bIns="45720" rtlCol="0" anchor="ctr">
            <a:normAutofit/>
          </a:bodyPr>
          <a:lstStyle/>
          <a:p>
            <a:r>
              <a:rPr lang="en-GB" dirty="0"/>
              <a:t>Click to edit Master title </a:t>
            </a:r>
            <a:endParaRPr lang="en-US" dirty="0"/>
          </a:p>
        </p:txBody>
      </p:sp>
      <p:pic>
        <p:nvPicPr>
          <p:cNvPr id="8" name="Picture 7">
            <a:extLst>
              <a:ext uri="{FF2B5EF4-FFF2-40B4-BE49-F238E27FC236}">
                <a16:creationId xmlns:a16="http://schemas.microsoft.com/office/drawing/2014/main" id="{F6B56ADE-8666-9141-847D-4FA71FF1C78C}"/>
              </a:ext>
            </a:extLst>
          </p:cNvPr>
          <p:cNvPicPr>
            <a:picLocks noChangeAspect="1"/>
          </p:cNvPicPr>
          <p:nvPr userDrawn="1"/>
        </p:nvPicPr>
        <p:blipFill>
          <a:blip r:embed="rId10" cstate="print">
            <a:extLst>
              <a:ext uri="{28A0092B-C50C-407E-A947-70E740481C1C}">
                <a14:useLocalDpi xmlns:a14="http://schemas.microsoft.com/office/drawing/2010/main"/>
              </a:ext>
            </a:extLst>
          </a:blip>
          <a:srcRect/>
          <a:stretch/>
        </p:blipFill>
        <p:spPr>
          <a:xfrm>
            <a:off x="10408252" y="6336196"/>
            <a:ext cx="1516628" cy="328602"/>
          </a:xfrm>
          <a:prstGeom prst="rect">
            <a:avLst/>
          </a:prstGeom>
        </p:spPr>
      </p:pic>
      <p:sp>
        <p:nvSpPr>
          <p:cNvPr id="9" name="Slide Number Placeholder 5">
            <a:extLst>
              <a:ext uri="{FF2B5EF4-FFF2-40B4-BE49-F238E27FC236}">
                <a16:creationId xmlns:a16="http://schemas.microsoft.com/office/drawing/2014/main" id="{3938324A-1F50-4C93-9244-8DAB6466ACBC}"/>
              </a:ext>
            </a:extLst>
          </p:cNvPr>
          <p:cNvSpPr txBox="1">
            <a:spLocks/>
          </p:cNvSpPr>
          <p:nvPr userDrawn="1"/>
        </p:nvSpPr>
        <p:spPr>
          <a:xfrm>
            <a:off x="165735" y="640194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CEC73ED-FEA4-49FA-9010-66CF8EFF3525}" type="slidenum">
              <a:rPr lang="en-NZ" smtClean="0"/>
              <a:pPr algn="l"/>
              <a:t>‹#›</a:t>
            </a:fld>
            <a:endParaRPr lang="en-NZ" dirty="0"/>
          </a:p>
        </p:txBody>
      </p:sp>
    </p:spTree>
    <p:extLst>
      <p:ext uri="{BB962C8B-B14F-4D97-AF65-F5344CB8AC3E}">
        <p14:creationId xmlns:p14="http://schemas.microsoft.com/office/powerpoint/2010/main" val="6630458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704" r:id="rId4"/>
    <p:sldLayoutId id="2147483705" r:id="rId5"/>
    <p:sldLayoutId id="2147483706" r:id="rId6"/>
    <p:sldLayoutId id="2147483703" r:id="rId7"/>
  </p:sldLayoutIdLst>
  <p:hf sldNum="0" hdr="0" dt="0"/>
  <p:txStyles>
    <p:titleStyle>
      <a:lvl1pPr algn="l" defTabSz="914400" rtl="0" eaLnBrk="1" latinLnBrk="0" hangingPunct="1">
        <a:lnSpc>
          <a:spcPct val="90000"/>
        </a:lnSpc>
        <a:spcBef>
          <a:spcPct val="0"/>
        </a:spcBef>
        <a:buNone/>
        <a:defRPr sz="3500" b="1" kern="1200">
          <a:solidFill>
            <a:srgbClr val="2A2A3E"/>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600"/>
        </a:spcBef>
        <a:spcAft>
          <a:spcPts val="500"/>
        </a:spcAft>
        <a:buFont typeface="Arial" panose="020B0604020202020204" pitchFamily="34" charset="0"/>
        <a:buNone/>
        <a:defRPr sz="2100" b="1" kern="1200">
          <a:solidFill>
            <a:srgbClr val="26567F"/>
          </a:solidFill>
          <a:latin typeface="Arial" panose="020B0604020202020204" pitchFamily="34" charset="0"/>
          <a:ea typeface="+mn-ea"/>
          <a:cs typeface="Arial" panose="020B0604020202020204" pitchFamily="34" charset="0"/>
        </a:defRPr>
      </a:lvl1pPr>
      <a:lvl2pPr marL="0" marR="0" indent="0" algn="l" defTabSz="914400" rtl="0" eaLnBrk="1" fontAlgn="auto" latinLnBrk="0" hangingPunct="1">
        <a:lnSpc>
          <a:spcPct val="90000"/>
        </a:lnSpc>
        <a:spcBef>
          <a:spcPts val="500"/>
        </a:spcBef>
        <a:spcAft>
          <a:spcPts val="500"/>
        </a:spcAft>
        <a:buClr>
          <a:srgbClr val="26567F"/>
        </a:buClr>
        <a:buSzTx/>
        <a:buFont typeface="Arial" panose="020B0604020202020204" pitchFamily="34" charset="0"/>
        <a:buNone/>
        <a:tabLst/>
        <a:defRPr lang="en-AU" sz="2000" kern="1200" smtClean="0">
          <a:solidFill>
            <a:schemeClr val="tx1"/>
          </a:solidFill>
          <a:effectLst/>
          <a:latin typeface="+mn-lt"/>
          <a:ea typeface="+mn-ea"/>
          <a:cs typeface="+mn-cs"/>
        </a:defRPr>
      </a:lvl2pPr>
      <a:lvl3pPr marL="684000" indent="-34290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90000"/>
        </a:lnSpc>
        <a:spcBef>
          <a:spcPts val="1600"/>
        </a:spcBef>
        <a:spcAft>
          <a:spcPts val="500"/>
        </a:spcAft>
        <a:buClr>
          <a:srgbClr val="E8731B"/>
        </a:buClr>
        <a:buFont typeface="Arial" panose="020B0604020202020204" pitchFamily="34" charset="0"/>
        <a:buNone/>
        <a:defRPr sz="1700" b="1" kern="1200">
          <a:solidFill>
            <a:srgbClr val="E8731B"/>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spcAft>
          <a:spcPts val="500"/>
        </a:spcAft>
        <a:buClr>
          <a:srgbClr val="26567F"/>
        </a:buClr>
        <a:buFont typeface="Arial" panose="020B0604020202020204" pitchFamily="34" charset="0"/>
        <a:buNone/>
        <a:defRPr sz="1600" kern="1200">
          <a:solidFill>
            <a:schemeClr val="tx1"/>
          </a:solidFill>
          <a:latin typeface="+mn-lt"/>
          <a:ea typeface="+mn-ea"/>
          <a:cs typeface="+mn-cs"/>
        </a:defRPr>
      </a:lvl5pPr>
      <a:lvl6pPr marL="627750" indent="-28575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504" userDrawn="1">
          <p15:clr>
            <a:srgbClr val="F26B43"/>
          </p15:clr>
        </p15:guide>
        <p15:guide id="4" pos="5881" userDrawn="1">
          <p15:clr>
            <a:srgbClr val="F26B43"/>
          </p15:clr>
        </p15:guide>
        <p15:guide id="5" orient="horz" pos="3816" userDrawn="1">
          <p15:clr>
            <a:srgbClr val="F26B43"/>
          </p15:clr>
        </p15:guide>
        <p15:guide id="6" pos="3273" userDrawn="1">
          <p15:clr>
            <a:srgbClr val="F26B43"/>
          </p15:clr>
        </p15:guide>
        <p15:guide id="7" pos="313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FD97E5-A3DD-064F-8D21-F399958454BD}"/>
              </a:ext>
            </a:extLst>
          </p:cNvPr>
          <p:cNvSpPr/>
          <p:nvPr userDrawn="1"/>
        </p:nvSpPr>
        <p:spPr>
          <a:xfrm>
            <a:off x="0" y="6142688"/>
            <a:ext cx="12192000" cy="715617"/>
          </a:xfrm>
          <a:prstGeom prst="rect">
            <a:avLst/>
          </a:prstGeom>
          <a:solidFill>
            <a:srgbClr val="2A2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42538"/>
              </a:solidFill>
            </a:endParaRPr>
          </a:p>
        </p:txBody>
      </p:sp>
      <p:sp>
        <p:nvSpPr>
          <p:cNvPr id="2" name="Title Placeholder 1">
            <a:extLst>
              <a:ext uri="{FF2B5EF4-FFF2-40B4-BE49-F238E27FC236}">
                <a16:creationId xmlns:a16="http://schemas.microsoft.com/office/drawing/2014/main" id="{DA2F6D53-F115-ED41-933A-F45A2B70312D}"/>
              </a:ext>
            </a:extLst>
          </p:cNvPr>
          <p:cNvSpPr>
            <a:spLocks noGrp="1"/>
          </p:cNvSpPr>
          <p:nvPr>
            <p:ph type="title"/>
          </p:nvPr>
        </p:nvSpPr>
        <p:spPr>
          <a:xfrm>
            <a:off x="839787" y="452882"/>
            <a:ext cx="10512425" cy="1096413"/>
          </a:xfrm>
          <a:prstGeom prst="rect">
            <a:avLst/>
          </a:prstGeom>
        </p:spPr>
        <p:txBody>
          <a:bodyPr vert="horz" lIns="91440" tIns="45720" rIns="91440" bIns="45720" rtlCol="0" anchor="ctr">
            <a:normAutofit/>
          </a:bodyPr>
          <a:lstStyle/>
          <a:p>
            <a:r>
              <a:rPr lang="en-GB" dirty="0"/>
              <a:t>Click to edit Master title </a:t>
            </a:r>
            <a:endParaRPr lang="en-US" dirty="0"/>
          </a:p>
        </p:txBody>
      </p:sp>
      <p:sp>
        <p:nvSpPr>
          <p:cNvPr id="3" name="Text Placeholder 2">
            <a:extLst>
              <a:ext uri="{FF2B5EF4-FFF2-40B4-BE49-F238E27FC236}">
                <a16:creationId xmlns:a16="http://schemas.microsoft.com/office/drawing/2014/main" id="{9049A781-C742-4C4B-AA29-F006ED6A26DF}"/>
              </a:ext>
            </a:extLst>
          </p:cNvPr>
          <p:cNvSpPr>
            <a:spLocks noGrp="1"/>
          </p:cNvSpPr>
          <p:nvPr>
            <p:ph type="body" idx="1"/>
          </p:nvPr>
        </p:nvSpPr>
        <p:spPr>
          <a:xfrm>
            <a:off x="839787" y="1825625"/>
            <a:ext cx="10512425" cy="3813175"/>
          </a:xfrm>
          <a:prstGeom prst="rect">
            <a:avLst/>
          </a:prstGeom>
        </p:spPr>
        <p:txBody>
          <a:bodyPr vert="horz" lIns="91440" tIns="45720" rIns="91440" bIns="45720" rtlCol="0">
            <a:normAutofit/>
          </a:bodyPr>
          <a:lstStyle/>
          <a:p>
            <a:pPr lvl="0"/>
            <a:r>
              <a:rPr lang="en-GB" dirty="0"/>
              <a:t>Click to edit Master text styles – heading 2</a:t>
            </a:r>
          </a:p>
          <a:p>
            <a:pPr lvl="1"/>
            <a:r>
              <a:rPr lang="en-GB" dirty="0"/>
              <a:t>Second level – body</a:t>
            </a:r>
          </a:p>
          <a:p>
            <a:pPr lvl="2"/>
            <a:r>
              <a:rPr lang="en-GB" dirty="0"/>
              <a:t>Third level – indented body</a:t>
            </a:r>
          </a:p>
          <a:p>
            <a:pPr lvl="3"/>
            <a:r>
              <a:rPr lang="en-GB" dirty="0"/>
              <a:t>Fourth level – heading 3</a:t>
            </a:r>
          </a:p>
          <a:p>
            <a:pPr lvl="4"/>
            <a:r>
              <a:rPr lang="en-GB" dirty="0"/>
              <a:t>Fifth level – small body</a:t>
            </a:r>
          </a:p>
          <a:p>
            <a:pPr lvl="5"/>
            <a:r>
              <a:rPr lang="en-GB" dirty="0"/>
              <a:t>Sixth level</a:t>
            </a:r>
          </a:p>
        </p:txBody>
      </p:sp>
      <p:pic>
        <p:nvPicPr>
          <p:cNvPr id="12" name="Picture 11">
            <a:extLst>
              <a:ext uri="{FF2B5EF4-FFF2-40B4-BE49-F238E27FC236}">
                <a16:creationId xmlns:a16="http://schemas.microsoft.com/office/drawing/2014/main" id="{C27AB3B7-09A8-BE46-995B-1919120B2961}"/>
              </a:ext>
            </a:extLst>
          </p:cNvPr>
          <p:cNvPicPr>
            <a:picLocks noChangeAspect="1"/>
          </p:cNvPicPr>
          <p:nvPr userDrawn="1"/>
        </p:nvPicPr>
        <p:blipFill>
          <a:blip r:embed="rId7" cstate="print">
            <a:extLst>
              <a:ext uri="{28A0092B-C50C-407E-A947-70E740481C1C}">
                <a14:useLocalDpi xmlns:a14="http://schemas.microsoft.com/office/drawing/2010/main"/>
              </a:ext>
            </a:extLst>
          </a:blip>
          <a:srcRect/>
          <a:stretch/>
        </p:blipFill>
        <p:spPr>
          <a:xfrm>
            <a:off x="10408252" y="6336196"/>
            <a:ext cx="1516628" cy="328602"/>
          </a:xfrm>
          <a:prstGeom prst="rect">
            <a:avLst/>
          </a:prstGeom>
        </p:spPr>
      </p:pic>
      <p:pic>
        <p:nvPicPr>
          <p:cNvPr id="13" name="Picture 12">
            <a:extLst>
              <a:ext uri="{FF2B5EF4-FFF2-40B4-BE49-F238E27FC236}">
                <a16:creationId xmlns:a16="http://schemas.microsoft.com/office/drawing/2014/main" id="{CF068634-E704-B843-A87B-41F88F316CBC}"/>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126644" y="6279040"/>
            <a:ext cx="3029447" cy="578960"/>
          </a:xfrm>
          <a:prstGeom prst="rect">
            <a:avLst/>
          </a:prstGeom>
        </p:spPr>
      </p:pic>
      <p:sp>
        <p:nvSpPr>
          <p:cNvPr id="9" name="Slide Number Placeholder 5">
            <a:extLst>
              <a:ext uri="{FF2B5EF4-FFF2-40B4-BE49-F238E27FC236}">
                <a16:creationId xmlns:a16="http://schemas.microsoft.com/office/drawing/2014/main" id="{5FA89A73-6C27-4666-B4E1-DA5449E9BD04}"/>
              </a:ext>
            </a:extLst>
          </p:cNvPr>
          <p:cNvSpPr>
            <a:spLocks noGrp="1"/>
          </p:cNvSpPr>
          <p:nvPr>
            <p:ph type="sldNum" sz="quarter" idx="4"/>
          </p:nvPr>
        </p:nvSpPr>
        <p:spPr>
          <a:xfrm>
            <a:off x="126644" y="570818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2548694365"/>
      </p:ext>
    </p:extLst>
  </p:cSld>
  <p:clrMap bg1="lt1" tx1="dk1" bg2="lt2" tx2="dk2" accent1="accent1" accent2="accent2" accent3="accent3" accent4="accent4" accent5="accent5" accent6="accent6" hlink="hlink" folHlink="folHlink"/>
  <p:sldLayoutIdLst>
    <p:sldLayoutId id="2147483699" r:id="rId1"/>
    <p:sldLayoutId id="2147483698" r:id="rId2"/>
    <p:sldLayoutId id="2147483700" r:id="rId3"/>
    <p:sldLayoutId id="2147483701" r:id="rId4"/>
    <p:sldLayoutId id="2147483702" r:id="rId5"/>
  </p:sldLayoutIdLst>
  <p:hf sldNum="0" hdr="0" dt="0"/>
  <p:txStyles>
    <p:titleStyle>
      <a:lvl1pPr algn="l" defTabSz="914400" rtl="0" eaLnBrk="1" latinLnBrk="0" hangingPunct="1">
        <a:lnSpc>
          <a:spcPct val="90000"/>
        </a:lnSpc>
        <a:spcBef>
          <a:spcPct val="0"/>
        </a:spcBef>
        <a:buNone/>
        <a:defRPr sz="3500" b="1" kern="1200">
          <a:solidFill>
            <a:srgbClr val="2A2A3E"/>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600"/>
        </a:spcBef>
        <a:spcAft>
          <a:spcPts val="500"/>
        </a:spcAft>
        <a:buFont typeface="Arial" panose="020B0604020202020204" pitchFamily="34" charset="0"/>
        <a:buNone/>
        <a:defRPr sz="2100" b="1" kern="1200">
          <a:solidFill>
            <a:srgbClr val="26567F"/>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spcAft>
          <a:spcPts val="700"/>
        </a:spcAft>
        <a:buClr>
          <a:srgbClr val="26567F"/>
        </a:buClr>
        <a:buFont typeface="Arial" panose="020B0604020202020204" pitchFamily="34" charset="0"/>
        <a:buNone/>
        <a:defRPr sz="2000" kern="1200">
          <a:solidFill>
            <a:schemeClr val="tx1"/>
          </a:solidFill>
          <a:latin typeface="+mn-lt"/>
          <a:ea typeface="+mn-ea"/>
          <a:cs typeface="+mn-cs"/>
        </a:defRPr>
      </a:lvl2pPr>
      <a:lvl3pPr marL="684000" indent="-34290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90000"/>
        </a:lnSpc>
        <a:spcBef>
          <a:spcPts val="1600"/>
        </a:spcBef>
        <a:spcAft>
          <a:spcPts val="500"/>
        </a:spcAft>
        <a:buClr>
          <a:srgbClr val="E8731B"/>
        </a:buClr>
        <a:buFont typeface="Arial" panose="020B0604020202020204" pitchFamily="34" charset="0"/>
        <a:buNone/>
        <a:defRPr sz="1700" b="1" kern="1200">
          <a:solidFill>
            <a:srgbClr val="E8731B"/>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spcAft>
          <a:spcPts val="500"/>
        </a:spcAft>
        <a:buClr>
          <a:srgbClr val="26567F"/>
        </a:buClr>
        <a:buFont typeface="Arial" panose="020B0604020202020204" pitchFamily="34" charset="0"/>
        <a:buNone/>
        <a:defRPr sz="1600" kern="1200">
          <a:solidFill>
            <a:schemeClr val="tx1"/>
          </a:solidFill>
          <a:latin typeface="+mn-lt"/>
          <a:ea typeface="+mn-ea"/>
          <a:cs typeface="+mn-cs"/>
        </a:defRPr>
      </a:lvl5pPr>
      <a:lvl6pPr marL="627750" indent="-28575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504">
          <p15:clr>
            <a:srgbClr val="F26B43"/>
          </p15:clr>
        </p15:guide>
        <p15:guide id="5" orient="horz" pos="356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221166-006E-FF40-908C-266E896197E8}"/>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119360" y="0"/>
            <a:ext cx="2072640" cy="6858000"/>
          </a:xfrm>
          <a:prstGeom prst="rect">
            <a:avLst/>
          </a:prstGeom>
        </p:spPr>
      </p:pic>
      <p:sp>
        <p:nvSpPr>
          <p:cNvPr id="3" name="Text Placeholder 2">
            <a:extLst>
              <a:ext uri="{FF2B5EF4-FFF2-40B4-BE49-F238E27FC236}">
                <a16:creationId xmlns:a16="http://schemas.microsoft.com/office/drawing/2014/main" id="{9049A781-C742-4C4B-AA29-F006ED6A26DF}"/>
              </a:ext>
            </a:extLst>
          </p:cNvPr>
          <p:cNvSpPr>
            <a:spLocks noGrp="1"/>
          </p:cNvSpPr>
          <p:nvPr>
            <p:ph type="body" idx="1"/>
          </p:nvPr>
        </p:nvSpPr>
        <p:spPr>
          <a:xfrm>
            <a:off x="839788" y="1825625"/>
            <a:ext cx="8496300" cy="4232275"/>
          </a:xfrm>
          <a:prstGeom prst="rect">
            <a:avLst/>
          </a:prstGeom>
        </p:spPr>
        <p:txBody>
          <a:bodyPr vert="horz" lIns="91440" tIns="45720" rIns="91440" bIns="45720" rtlCol="0">
            <a:normAutofit/>
          </a:bodyPr>
          <a:lstStyle/>
          <a:p>
            <a:pPr lvl="0"/>
            <a:r>
              <a:rPr lang="en-GB" dirty="0"/>
              <a:t>Click to edit Master text styles – heading 2</a:t>
            </a:r>
          </a:p>
          <a:p>
            <a:pPr lvl="1"/>
            <a:r>
              <a:rPr lang="en-GB" dirty="0"/>
              <a:t>Second level – body</a:t>
            </a:r>
          </a:p>
          <a:p>
            <a:pPr lvl="2"/>
            <a:r>
              <a:rPr lang="en-GB" dirty="0"/>
              <a:t>Third level – indented body</a:t>
            </a:r>
          </a:p>
          <a:p>
            <a:pPr lvl="3"/>
            <a:r>
              <a:rPr lang="en-GB" dirty="0"/>
              <a:t>Fourth level – heading 3</a:t>
            </a:r>
          </a:p>
          <a:p>
            <a:pPr lvl="4"/>
            <a:r>
              <a:rPr lang="en-GB" dirty="0"/>
              <a:t>Fifth level – small body</a:t>
            </a:r>
          </a:p>
          <a:p>
            <a:pPr lvl="5"/>
            <a:r>
              <a:rPr lang="en-GB" dirty="0"/>
              <a:t>Sixth level</a:t>
            </a:r>
          </a:p>
        </p:txBody>
      </p:sp>
      <p:sp>
        <p:nvSpPr>
          <p:cNvPr id="7" name="Title Placeholder 1">
            <a:extLst>
              <a:ext uri="{FF2B5EF4-FFF2-40B4-BE49-F238E27FC236}">
                <a16:creationId xmlns:a16="http://schemas.microsoft.com/office/drawing/2014/main" id="{ED4A81BB-C585-FF41-9208-5F8241E1491B}"/>
              </a:ext>
            </a:extLst>
          </p:cNvPr>
          <p:cNvSpPr>
            <a:spLocks noGrp="1"/>
          </p:cNvSpPr>
          <p:nvPr>
            <p:ph type="title"/>
          </p:nvPr>
        </p:nvSpPr>
        <p:spPr>
          <a:xfrm>
            <a:off x="839788" y="452882"/>
            <a:ext cx="8496300" cy="1096413"/>
          </a:xfrm>
          <a:prstGeom prst="rect">
            <a:avLst/>
          </a:prstGeom>
        </p:spPr>
        <p:txBody>
          <a:bodyPr vert="horz" lIns="91440" tIns="45720" rIns="91440" bIns="45720" rtlCol="0" anchor="ctr">
            <a:normAutofit/>
          </a:bodyPr>
          <a:lstStyle/>
          <a:p>
            <a:r>
              <a:rPr lang="en-GB" dirty="0"/>
              <a:t>Click to edit Master title </a:t>
            </a:r>
            <a:endParaRPr lang="en-US" dirty="0"/>
          </a:p>
        </p:txBody>
      </p:sp>
      <p:pic>
        <p:nvPicPr>
          <p:cNvPr id="8" name="Picture 7">
            <a:extLst>
              <a:ext uri="{FF2B5EF4-FFF2-40B4-BE49-F238E27FC236}">
                <a16:creationId xmlns:a16="http://schemas.microsoft.com/office/drawing/2014/main" id="{D530F86F-7C0B-C240-98D4-BF10DE3DB8F5}"/>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0408252" y="6336196"/>
            <a:ext cx="1516628" cy="328602"/>
          </a:xfrm>
          <a:prstGeom prst="rect">
            <a:avLst/>
          </a:prstGeom>
        </p:spPr>
      </p:pic>
      <p:sp>
        <p:nvSpPr>
          <p:cNvPr id="9" name="Slide Number Placeholder 5">
            <a:extLst>
              <a:ext uri="{FF2B5EF4-FFF2-40B4-BE49-F238E27FC236}">
                <a16:creationId xmlns:a16="http://schemas.microsoft.com/office/drawing/2014/main" id="{DE4FD1D0-A1EB-4BB5-8F70-7D660FBCA5C1}"/>
              </a:ext>
            </a:extLst>
          </p:cNvPr>
          <p:cNvSpPr>
            <a:spLocks noGrp="1"/>
          </p:cNvSpPr>
          <p:nvPr>
            <p:ph type="sldNum" sz="quarter" idx="4"/>
          </p:nvPr>
        </p:nvSpPr>
        <p:spPr>
          <a:xfrm>
            <a:off x="193319" y="633423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4249467755"/>
      </p:ext>
    </p:extLst>
  </p:cSld>
  <p:clrMap bg1="lt1" tx1="dk1" bg2="lt2" tx2="dk2" accent1="accent1" accent2="accent2" accent3="accent3" accent4="accent4" accent5="accent5" accent6="accent6" hlink="hlink" folHlink="folHlink"/>
  <p:sldLayoutIdLst>
    <p:sldLayoutId id="2147483691" r:id="rId1"/>
    <p:sldLayoutId id="2147483692" r:id="rId2"/>
  </p:sldLayoutIdLst>
  <p:hf sldNum="0" hdr="0" dt="0"/>
  <p:txStyles>
    <p:titleStyle>
      <a:lvl1pPr algn="l" defTabSz="914400" rtl="0" eaLnBrk="1" latinLnBrk="0" hangingPunct="1">
        <a:lnSpc>
          <a:spcPct val="90000"/>
        </a:lnSpc>
        <a:spcBef>
          <a:spcPct val="0"/>
        </a:spcBef>
        <a:buNone/>
        <a:defRPr sz="3500" b="1" kern="1200">
          <a:solidFill>
            <a:srgbClr val="2A2A3E"/>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600"/>
        </a:spcBef>
        <a:spcAft>
          <a:spcPts val="500"/>
        </a:spcAft>
        <a:buFont typeface="Arial" panose="020B0604020202020204" pitchFamily="34" charset="0"/>
        <a:buNone/>
        <a:defRPr sz="2100" b="1" kern="1200">
          <a:solidFill>
            <a:srgbClr val="26567F"/>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spcAft>
          <a:spcPts val="700"/>
        </a:spcAft>
        <a:buClr>
          <a:srgbClr val="26567F"/>
        </a:buClr>
        <a:buFont typeface="Arial" panose="020B0604020202020204" pitchFamily="34" charset="0"/>
        <a:buNone/>
        <a:defRPr sz="2000" kern="1200">
          <a:solidFill>
            <a:schemeClr val="tx1"/>
          </a:solidFill>
          <a:latin typeface="+mn-lt"/>
          <a:ea typeface="+mn-ea"/>
          <a:cs typeface="+mn-cs"/>
        </a:defRPr>
      </a:lvl2pPr>
      <a:lvl3pPr marL="684000" indent="-34290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90000"/>
        </a:lnSpc>
        <a:spcBef>
          <a:spcPts val="1600"/>
        </a:spcBef>
        <a:spcAft>
          <a:spcPts val="500"/>
        </a:spcAft>
        <a:buClr>
          <a:srgbClr val="E8731B"/>
        </a:buClr>
        <a:buFont typeface="Arial" panose="020B0604020202020204" pitchFamily="34" charset="0"/>
        <a:buNone/>
        <a:defRPr sz="1700" b="1" kern="1200">
          <a:solidFill>
            <a:srgbClr val="E8731B"/>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spcAft>
          <a:spcPts val="500"/>
        </a:spcAft>
        <a:buClr>
          <a:srgbClr val="26567F"/>
        </a:buClr>
        <a:buFont typeface="Arial" panose="020B0604020202020204" pitchFamily="34" charset="0"/>
        <a:buNone/>
        <a:defRPr sz="1600" kern="1200">
          <a:solidFill>
            <a:schemeClr val="tx1"/>
          </a:solidFill>
          <a:latin typeface="+mn-lt"/>
          <a:ea typeface="+mn-ea"/>
          <a:cs typeface="+mn-cs"/>
        </a:defRPr>
      </a:lvl5pPr>
      <a:lvl6pPr marL="627750" indent="-28575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504">
          <p15:clr>
            <a:srgbClr val="F26B43"/>
          </p15:clr>
        </p15:guide>
        <p15:guide id="4" pos="5881">
          <p15:clr>
            <a:srgbClr val="F26B43"/>
          </p15:clr>
        </p15:guide>
        <p15:guide id="5" orient="horz" pos="38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221166-006E-FF40-908C-266E896197E8}"/>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119360" y="0"/>
            <a:ext cx="2072640" cy="6858000"/>
          </a:xfrm>
          <a:prstGeom prst="rect">
            <a:avLst/>
          </a:prstGeom>
        </p:spPr>
      </p:pic>
      <p:sp>
        <p:nvSpPr>
          <p:cNvPr id="3" name="Text Placeholder 2">
            <a:extLst>
              <a:ext uri="{FF2B5EF4-FFF2-40B4-BE49-F238E27FC236}">
                <a16:creationId xmlns:a16="http://schemas.microsoft.com/office/drawing/2014/main" id="{9049A781-C742-4C4B-AA29-F006ED6A26DF}"/>
              </a:ext>
            </a:extLst>
          </p:cNvPr>
          <p:cNvSpPr>
            <a:spLocks noGrp="1"/>
          </p:cNvSpPr>
          <p:nvPr>
            <p:ph type="body" idx="1"/>
          </p:nvPr>
        </p:nvSpPr>
        <p:spPr>
          <a:xfrm>
            <a:off x="839788" y="1825625"/>
            <a:ext cx="8496300" cy="4232275"/>
          </a:xfrm>
          <a:prstGeom prst="rect">
            <a:avLst/>
          </a:prstGeom>
        </p:spPr>
        <p:txBody>
          <a:bodyPr vert="horz" lIns="91440" tIns="45720" rIns="91440" bIns="45720" rtlCol="0">
            <a:normAutofit/>
          </a:bodyPr>
          <a:lstStyle/>
          <a:p>
            <a:pPr lvl="0"/>
            <a:r>
              <a:rPr lang="en-GB" dirty="0"/>
              <a:t>Click to edit Master text styles – heading 2</a:t>
            </a:r>
          </a:p>
          <a:p>
            <a:pPr lvl="1"/>
            <a:r>
              <a:rPr lang="en-GB" dirty="0"/>
              <a:t>Second level – body</a:t>
            </a:r>
          </a:p>
          <a:p>
            <a:pPr lvl="2"/>
            <a:r>
              <a:rPr lang="en-GB" dirty="0"/>
              <a:t>Third level – indented body</a:t>
            </a:r>
          </a:p>
          <a:p>
            <a:pPr lvl="3"/>
            <a:r>
              <a:rPr lang="en-GB" dirty="0"/>
              <a:t>Fourth level – heading 3</a:t>
            </a:r>
          </a:p>
          <a:p>
            <a:pPr lvl="4"/>
            <a:r>
              <a:rPr lang="en-GB" dirty="0"/>
              <a:t>Fifth level – small body</a:t>
            </a:r>
          </a:p>
          <a:p>
            <a:pPr lvl="5"/>
            <a:r>
              <a:rPr lang="en-GB" dirty="0"/>
              <a:t>Sixth level</a:t>
            </a:r>
          </a:p>
        </p:txBody>
      </p:sp>
      <p:sp>
        <p:nvSpPr>
          <p:cNvPr id="7" name="Title Placeholder 1">
            <a:extLst>
              <a:ext uri="{FF2B5EF4-FFF2-40B4-BE49-F238E27FC236}">
                <a16:creationId xmlns:a16="http://schemas.microsoft.com/office/drawing/2014/main" id="{51DB5CF6-4D1D-0B46-859C-BE07E9DFB9E7}"/>
              </a:ext>
            </a:extLst>
          </p:cNvPr>
          <p:cNvSpPr>
            <a:spLocks noGrp="1"/>
          </p:cNvSpPr>
          <p:nvPr>
            <p:ph type="title"/>
          </p:nvPr>
        </p:nvSpPr>
        <p:spPr>
          <a:xfrm>
            <a:off x="839788" y="452882"/>
            <a:ext cx="8496300" cy="1096413"/>
          </a:xfrm>
          <a:prstGeom prst="rect">
            <a:avLst/>
          </a:prstGeom>
        </p:spPr>
        <p:txBody>
          <a:bodyPr vert="horz" lIns="91440" tIns="45720" rIns="91440" bIns="45720" rtlCol="0" anchor="ctr">
            <a:normAutofit/>
          </a:bodyPr>
          <a:lstStyle/>
          <a:p>
            <a:r>
              <a:rPr lang="en-GB" dirty="0"/>
              <a:t>Click to edit Master title </a:t>
            </a:r>
            <a:endParaRPr lang="en-US" dirty="0"/>
          </a:p>
        </p:txBody>
      </p:sp>
      <p:pic>
        <p:nvPicPr>
          <p:cNvPr id="8" name="Picture 7">
            <a:extLst>
              <a:ext uri="{FF2B5EF4-FFF2-40B4-BE49-F238E27FC236}">
                <a16:creationId xmlns:a16="http://schemas.microsoft.com/office/drawing/2014/main" id="{F4B87704-7DE7-7840-95EC-AB886F0E158D}"/>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0408252" y="6336196"/>
            <a:ext cx="1516628" cy="328602"/>
          </a:xfrm>
          <a:prstGeom prst="rect">
            <a:avLst/>
          </a:prstGeom>
        </p:spPr>
      </p:pic>
      <p:sp>
        <p:nvSpPr>
          <p:cNvPr id="9" name="Slide Number Placeholder 5">
            <a:extLst>
              <a:ext uri="{FF2B5EF4-FFF2-40B4-BE49-F238E27FC236}">
                <a16:creationId xmlns:a16="http://schemas.microsoft.com/office/drawing/2014/main" id="{66D1CE2B-BB4A-4624-A9CC-BAC5A595E1B4}"/>
              </a:ext>
            </a:extLst>
          </p:cNvPr>
          <p:cNvSpPr>
            <a:spLocks noGrp="1"/>
          </p:cNvSpPr>
          <p:nvPr>
            <p:ph type="sldNum" sz="quarter" idx="4"/>
          </p:nvPr>
        </p:nvSpPr>
        <p:spPr>
          <a:xfrm>
            <a:off x="193319" y="633423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C73ED-FEA4-49FA-9010-66CF8EFF3525}" type="slidenum">
              <a:rPr lang="en-NZ" smtClean="0"/>
              <a:pPr/>
              <a:t>‹#›</a:t>
            </a:fld>
            <a:endParaRPr lang="en-NZ" dirty="0"/>
          </a:p>
        </p:txBody>
      </p:sp>
    </p:spTree>
    <p:extLst>
      <p:ext uri="{BB962C8B-B14F-4D97-AF65-F5344CB8AC3E}">
        <p14:creationId xmlns:p14="http://schemas.microsoft.com/office/powerpoint/2010/main" val="1526990224"/>
      </p:ext>
    </p:extLst>
  </p:cSld>
  <p:clrMap bg1="lt1" tx1="dk1" bg2="lt2" tx2="dk2" accent1="accent1" accent2="accent2" accent3="accent3" accent4="accent4" accent5="accent5" accent6="accent6" hlink="hlink" folHlink="folHlink"/>
  <p:sldLayoutIdLst>
    <p:sldLayoutId id="2147483694" r:id="rId1"/>
    <p:sldLayoutId id="2147483695" r:id="rId2"/>
  </p:sldLayoutIdLst>
  <p:hf sldNum="0" hdr="0" dt="0"/>
  <p:txStyles>
    <p:titleStyle>
      <a:lvl1pPr algn="l" defTabSz="914400" rtl="0" eaLnBrk="1" latinLnBrk="0" hangingPunct="1">
        <a:lnSpc>
          <a:spcPct val="90000"/>
        </a:lnSpc>
        <a:spcBef>
          <a:spcPct val="0"/>
        </a:spcBef>
        <a:buNone/>
        <a:defRPr sz="3500" b="1" kern="1200">
          <a:solidFill>
            <a:srgbClr val="2A2A3E"/>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600"/>
        </a:spcBef>
        <a:spcAft>
          <a:spcPts val="500"/>
        </a:spcAft>
        <a:buFont typeface="Arial" panose="020B0604020202020204" pitchFamily="34" charset="0"/>
        <a:buNone/>
        <a:defRPr sz="2100" b="1" kern="1200">
          <a:solidFill>
            <a:srgbClr val="26567F"/>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spcAft>
          <a:spcPts val="700"/>
        </a:spcAft>
        <a:buClr>
          <a:srgbClr val="26567F"/>
        </a:buClr>
        <a:buFont typeface="Arial" panose="020B0604020202020204" pitchFamily="34" charset="0"/>
        <a:buNone/>
        <a:defRPr sz="2000" kern="1200">
          <a:solidFill>
            <a:schemeClr val="tx1"/>
          </a:solidFill>
          <a:latin typeface="+mn-lt"/>
          <a:ea typeface="+mn-ea"/>
          <a:cs typeface="+mn-cs"/>
        </a:defRPr>
      </a:lvl2pPr>
      <a:lvl3pPr marL="684000" indent="-34290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90000"/>
        </a:lnSpc>
        <a:spcBef>
          <a:spcPts val="1600"/>
        </a:spcBef>
        <a:spcAft>
          <a:spcPts val="500"/>
        </a:spcAft>
        <a:buClr>
          <a:srgbClr val="E8731B"/>
        </a:buClr>
        <a:buFont typeface="Arial" panose="020B0604020202020204" pitchFamily="34" charset="0"/>
        <a:buNone/>
        <a:defRPr sz="1700" b="1" kern="1200">
          <a:solidFill>
            <a:srgbClr val="E8731B"/>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spcAft>
          <a:spcPts val="500"/>
        </a:spcAft>
        <a:buClr>
          <a:srgbClr val="26567F"/>
        </a:buClr>
        <a:buFont typeface="Arial" panose="020B0604020202020204" pitchFamily="34" charset="0"/>
        <a:buNone/>
        <a:defRPr sz="1600" kern="1200">
          <a:solidFill>
            <a:schemeClr val="tx1"/>
          </a:solidFill>
          <a:latin typeface="+mn-lt"/>
          <a:ea typeface="+mn-ea"/>
          <a:cs typeface="+mn-cs"/>
        </a:defRPr>
      </a:lvl5pPr>
      <a:lvl6pPr marL="627750" indent="-28575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504">
          <p15:clr>
            <a:srgbClr val="F26B43"/>
          </p15:clr>
        </p15:guide>
        <p15:guide id="4" pos="5881">
          <p15:clr>
            <a:srgbClr val="F26B43"/>
          </p15:clr>
        </p15:guide>
        <p15:guide id="5" orient="horz" pos="381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5/31/2021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DC2B3CB8-0BE7-4772-97BF-0118F54925BF}"/>
              </a:ext>
            </a:extLst>
          </p:cNvPr>
          <p:cNvSpPr/>
          <p:nvPr userDrawn="1"/>
        </p:nvSpPr>
        <p:spPr>
          <a:xfrm>
            <a:off x="0" y="6142688"/>
            <a:ext cx="12192000" cy="715617"/>
          </a:xfrm>
          <a:prstGeom prst="rect">
            <a:avLst/>
          </a:prstGeom>
          <a:solidFill>
            <a:srgbClr val="2A2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42538"/>
              </a:solidFill>
            </a:endParaRPr>
          </a:p>
        </p:txBody>
      </p:sp>
      <p:pic>
        <p:nvPicPr>
          <p:cNvPr id="8" name="Picture 7">
            <a:extLst>
              <a:ext uri="{FF2B5EF4-FFF2-40B4-BE49-F238E27FC236}">
                <a16:creationId xmlns:a16="http://schemas.microsoft.com/office/drawing/2014/main" id="{7FC870F9-2933-4C62-964C-60CA5CB7AB62}"/>
              </a:ext>
            </a:extLst>
          </p:cNvPr>
          <p:cNvPicPr>
            <a:picLocks noChangeAspect="1"/>
          </p:cNvPicPr>
          <p:nvPr userDrawn="1"/>
        </p:nvPicPr>
        <p:blipFill>
          <a:blip r:embed="rId14" cstate="print">
            <a:extLst>
              <a:ext uri="{28A0092B-C50C-407E-A947-70E740481C1C}">
                <a14:useLocalDpi xmlns:a14="http://schemas.microsoft.com/office/drawing/2010/main"/>
              </a:ext>
            </a:extLst>
          </a:blip>
          <a:srcRect/>
          <a:stretch/>
        </p:blipFill>
        <p:spPr>
          <a:xfrm>
            <a:off x="10408252" y="6336196"/>
            <a:ext cx="1516628" cy="328602"/>
          </a:xfrm>
          <a:prstGeom prst="rect">
            <a:avLst/>
          </a:prstGeom>
        </p:spPr>
      </p:pic>
      <p:pic>
        <p:nvPicPr>
          <p:cNvPr id="9" name="Picture 8">
            <a:extLst>
              <a:ext uri="{FF2B5EF4-FFF2-40B4-BE49-F238E27FC236}">
                <a16:creationId xmlns:a16="http://schemas.microsoft.com/office/drawing/2014/main" id="{49C47E94-F4B8-4E25-8BAD-E78A92766069}"/>
              </a:ext>
            </a:extLst>
          </p:cNvPr>
          <p:cNvPicPr>
            <a:picLocks noChangeAspect="1"/>
          </p:cNvPicPr>
          <p:nvPr userDrawn="1"/>
        </p:nvPicPr>
        <p:blipFill>
          <a:blip r:embed="rId15" cstate="print">
            <a:extLst>
              <a:ext uri="{28A0092B-C50C-407E-A947-70E740481C1C}">
                <a14:useLocalDpi xmlns:a14="http://schemas.microsoft.com/office/drawing/2010/main"/>
              </a:ext>
            </a:extLst>
          </a:blip>
          <a:srcRect/>
          <a:stretch/>
        </p:blipFill>
        <p:spPr>
          <a:xfrm>
            <a:off x="126644" y="6279040"/>
            <a:ext cx="3029447" cy="578960"/>
          </a:xfrm>
          <a:prstGeom prst="rect">
            <a:avLst/>
          </a:prstGeom>
        </p:spPr>
      </p:pic>
    </p:spTree>
    <p:extLst>
      <p:ext uri="{BB962C8B-B14F-4D97-AF65-F5344CB8AC3E}">
        <p14:creationId xmlns:p14="http://schemas.microsoft.com/office/powerpoint/2010/main" val="283342864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4.png"/><Relationship Id="rId4" Type="http://schemas.openxmlformats.org/officeDocument/2006/relationships/diagramData" Target="../diagrams/data1.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06A35A-F99C-49A7-B4A0-41EEDB7D54F7}"/>
              </a:ext>
            </a:extLst>
          </p:cNvPr>
          <p:cNvSpPr>
            <a:spLocks noGrp="1"/>
          </p:cNvSpPr>
          <p:nvPr>
            <p:ph type="body" sz="quarter" idx="12"/>
          </p:nvPr>
        </p:nvSpPr>
        <p:spPr/>
        <p:txBody>
          <a:bodyPr/>
          <a:lstStyle/>
          <a:p>
            <a:r>
              <a:rPr lang="en-NZ" dirty="0"/>
              <a:t>Māori Student Transitions</a:t>
            </a:r>
          </a:p>
        </p:txBody>
      </p:sp>
      <p:sp>
        <p:nvSpPr>
          <p:cNvPr id="3" name="Text Placeholder 2">
            <a:extLst>
              <a:ext uri="{FF2B5EF4-FFF2-40B4-BE49-F238E27FC236}">
                <a16:creationId xmlns:a16="http://schemas.microsoft.com/office/drawing/2014/main" id="{867EAB4D-A8A2-4DB4-B0EC-35EF71EBC959}"/>
              </a:ext>
            </a:extLst>
          </p:cNvPr>
          <p:cNvSpPr>
            <a:spLocks noGrp="1"/>
          </p:cNvSpPr>
          <p:nvPr>
            <p:ph type="body" sz="quarter" idx="13"/>
          </p:nvPr>
        </p:nvSpPr>
        <p:spPr/>
        <p:txBody>
          <a:bodyPr/>
          <a:lstStyle/>
          <a:p>
            <a:r>
              <a:rPr lang="en-NZ" dirty="0"/>
              <a:t>Ngā Tapuae</a:t>
            </a:r>
          </a:p>
        </p:txBody>
      </p:sp>
      <p:sp>
        <p:nvSpPr>
          <p:cNvPr id="4" name="Text Placeholder 3">
            <a:extLst>
              <a:ext uri="{FF2B5EF4-FFF2-40B4-BE49-F238E27FC236}">
                <a16:creationId xmlns:a16="http://schemas.microsoft.com/office/drawing/2014/main" id="{3E2EE3C4-C2F4-454A-8388-482EA213E014}"/>
              </a:ext>
            </a:extLst>
          </p:cNvPr>
          <p:cNvSpPr>
            <a:spLocks noGrp="1"/>
          </p:cNvSpPr>
          <p:nvPr>
            <p:ph type="body" sz="quarter" idx="14"/>
          </p:nvPr>
        </p:nvSpPr>
        <p:spPr/>
        <p:txBody>
          <a:bodyPr/>
          <a:lstStyle/>
          <a:p>
            <a:r>
              <a:rPr lang="en-NZ" dirty="0"/>
              <a:t>Marianna Pekar, Social Wellbeing Agency</a:t>
            </a:r>
          </a:p>
        </p:txBody>
      </p:sp>
    </p:spTree>
    <p:extLst>
      <p:ext uri="{BB962C8B-B14F-4D97-AF65-F5344CB8AC3E}">
        <p14:creationId xmlns:p14="http://schemas.microsoft.com/office/powerpoint/2010/main" val="3136722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095AF6-6F02-497A-9033-FAAA9C8B914E}"/>
              </a:ext>
            </a:extLst>
          </p:cNvPr>
          <p:cNvSpPr>
            <a:spLocks noGrp="1"/>
          </p:cNvSpPr>
          <p:nvPr>
            <p:ph type="title"/>
          </p:nvPr>
        </p:nvSpPr>
        <p:spPr/>
        <p:txBody>
          <a:bodyPr/>
          <a:lstStyle/>
          <a:p>
            <a:r>
              <a:rPr lang="en-NZ" dirty="0"/>
              <a:t>Ngā Tapuae: Looking for stepping stones together</a:t>
            </a:r>
          </a:p>
        </p:txBody>
      </p:sp>
      <p:sp>
        <p:nvSpPr>
          <p:cNvPr id="4" name="Content Placeholder 1">
            <a:extLst>
              <a:ext uri="{FF2B5EF4-FFF2-40B4-BE49-F238E27FC236}">
                <a16:creationId xmlns:a16="http://schemas.microsoft.com/office/drawing/2014/main" id="{442451F3-6F8A-4D18-85E8-91A8400D341C}"/>
              </a:ext>
            </a:extLst>
          </p:cNvPr>
          <p:cNvSpPr>
            <a:spLocks noGrp="1"/>
          </p:cNvSpPr>
          <p:nvPr>
            <p:ph idx="1"/>
          </p:nvPr>
        </p:nvSpPr>
        <p:spPr>
          <a:xfrm>
            <a:off x="839788" y="1825625"/>
            <a:ext cx="4408073" cy="4232275"/>
          </a:xfrm>
        </p:spPr>
        <p:txBody>
          <a:bodyPr>
            <a:normAutofit/>
          </a:bodyPr>
          <a:lstStyle/>
          <a:p>
            <a:pPr lvl="4">
              <a:spcBef>
                <a:spcPts val="1600"/>
              </a:spcBef>
            </a:pPr>
            <a:r>
              <a:rPr lang="en-NZ" sz="2100" b="1" dirty="0">
                <a:solidFill>
                  <a:srgbClr val="26567F"/>
                </a:solidFill>
                <a:latin typeface="Arial" panose="020B0604020202020204" pitchFamily="34" charset="0"/>
                <a:cs typeface="Arial" panose="020B0604020202020204" pitchFamily="34" charset="0"/>
              </a:rPr>
              <a:t>Identify the most important barriers, levers and boosters that help young Māori to succeed </a:t>
            </a:r>
          </a:p>
          <a:p>
            <a:pPr lvl="4">
              <a:spcBef>
                <a:spcPts val="1600"/>
              </a:spcBef>
            </a:pPr>
            <a:r>
              <a:rPr lang="en-NZ" sz="2100" b="1" dirty="0">
                <a:solidFill>
                  <a:srgbClr val="26567F"/>
                </a:solidFill>
                <a:latin typeface="Arial" panose="020B0604020202020204" pitchFamily="34" charset="0"/>
                <a:cs typeface="Arial" panose="020B0604020202020204" pitchFamily="34" charset="0"/>
              </a:rPr>
              <a:t>Complex problem, requiring a mixed methods model</a:t>
            </a:r>
          </a:p>
          <a:p>
            <a:pPr lvl="4">
              <a:spcBef>
                <a:spcPts val="1600"/>
              </a:spcBef>
            </a:pPr>
            <a:r>
              <a:rPr lang="en-NZ" sz="2100" b="1" dirty="0">
                <a:solidFill>
                  <a:srgbClr val="26567F"/>
                </a:solidFill>
                <a:latin typeface="Arial" panose="020B0604020202020204" pitchFamily="34" charset="0"/>
                <a:cs typeface="Arial" panose="020B0604020202020204" pitchFamily="34" charset="0"/>
              </a:rPr>
              <a:t>Social Wellbeing Agency (SWA) and Tokona Te Raki partnered to design and execute this research</a:t>
            </a:r>
          </a:p>
          <a:p>
            <a:pPr lvl="4">
              <a:spcBef>
                <a:spcPts val="1600"/>
              </a:spcBef>
            </a:pPr>
            <a:r>
              <a:rPr lang="en-NZ" sz="2100" b="1" dirty="0">
                <a:solidFill>
                  <a:srgbClr val="26567F"/>
                </a:solidFill>
                <a:latin typeface="Arial" panose="020B0604020202020204" pitchFamily="34" charset="0"/>
                <a:cs typeface="Arial" panose="020B0604020202020204" pitchFamily="34" charset="0"/>
              </a:rPr>
              <a:t>SWA – specialist in IDI, Tokona Te Raki – Ngāi Tahu lead educational initiative</a:t>
            </a:r>
            <a:endParaRPr lang="en-NZ" dirty="0"/>
          </a:p>
          <a:p>
            <a:endParaRPr lang="en-US" dirty="0"/>
          </a:p>
          <a:p>
            <a:endParaRPr lang="en-US" dirty="0"/>
          </a:p>
          <a:p>
            <a:endParaRPr lang="en-US" dirty="0"/>
          </a:p>
          <a:p>
            <a:endParaRPr lang="en-US" dirty="0"/>
          </a:p>
          <a:p>
            <a:endParaRPr lang="en-US" dirty="0"/>
          </a:p>
        </p:txBody>
      </p:sp>
      <p:pic>
        <p:nvPicPr>
          <p:cNvPr id="5" name="Content Placeholder 6">
            <a:extLst>
              <a:ext uri="{FF2B5EF4-FFF2-40B4-BE49-F238E27FC236}">
                <a16:creationId xmlns:a16="http://schemas.microsoft.com/office/drawing/2014/main" id="{63C5FB11-2860-4BCC-967C-4D7FDBAA7C47}"/>
              </a:ext>
            </a:extLst>
          </p:cNvPr>
          <p:cNvPicPr>
            <a:picLocks noChangeAspect="1"/>
          </p:cNvPicPr>
          <p:nvPr/>
        </p:nvPicPr>
        <p:blipFill>
          <a:blip r:embed="rId3"/>
          <a:stretch>
            <a:fillRect/>
          </a:stretch>
        </p:blipFill>
        <p:spPr>
          <a:xfrm>
            <a:off x="5203825" y="2256446"/>
            <a:ext cx="4140200" cy="3370633"/>
          </a:xfrm>
          <a:prstGeom prst="rect">
            <a:avLst/>
          </a:prstGeom>
        </p:spPr>
      </p:pic>
    </p:spTree>
    <p:extLst>
      <p:ext uri="{BB962C8B-B14F-4D97-AF65-F5344CB8AC3E}">
        <p14:creationId xmlns:p14="http://schemas.microsoft.com/office/powerpoint/2010/main" val="350088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D8B8-4505-4CA6-913C-DE7AD653D9E4}"/>
              </a:ext>
            </a:extLst>
          </p:cNvPr>
          <p:cNvSpPr>
            <a:spLocks noGrp="1"/>
          </p:cNvSpPr>
          <p:nvPr>
            <p:ph type="title"/>
          </p:nvPr>
        </p:nvSpPr>
        <p:spPr/>
        <p:txBody>
          <a:bodyPr/>
          <a:lstStyle/>
          <a:p>
            <a:r>
              <a:rPr lang="en-NZ" dirty="0"/>
              <a:t>Quantitative, qualitative and participatory techniques applied</a:t>
            </a:r>
          </a:p>
        </p:txBody>
      </p:sp>
      <p:pic>
        <p:nvPicPr>
          <p:cNvPr id="9" name="Picture 8">
            <a:extLst>
              <a:ext uri="{FF2B5EF4-FFF2-40B4-BE49-F238E27FC236}">
                <a16:creationId xmlns:a16="http://schemas.microsoft.com/office/drawing/2014/main" id="{31B15FAC-95CC-4222-8C61-CB47C89B4188}"/>
              </a:ext>
            </a:extLst>
          </p:cNvPr>
          <p:cNvPicPr>
            <a:picLocks noChangeAspect="1"/>
          </p:cNvPicPr>
          <p:nvPr/>
        </p:nvPicPr>
        <p:blipFill>
          <a:blip r:embed="rId3"/>
          <a:stretch>
            <a:fillRect/>
          </a:stretch>
        </p:blipFill>
        <p:spPr>
          <a:xfrm>
            <a:off x="7344536" y="4560105"/>
            <a:ext cx="1083566" cy="1098806"/>
          </a:xfrm>
          <a:prstGeom prst="rect">
            <a:avLst/>
          </a:prstGeom>
        </p:spPr>
      </p:pic>
      <p:grpSp>
        <p:nvGrpSpPr>
          <p:cNvPr id="8" name="Group 7">
            <a:extLst>
              <a:ext uri="{FF2B5EF4-FFF2-40B4-BE49-F238E27FC236}">
                <a16:creationId xmlns:a16="http://schemas.microsoft.com/office/drawing/2014/main" id="{2D67DC70-CC0D-4705-AB1B-1DC1C8F4DC92}"/>
              </a:ext>
            </a:extLst>
          </p:cNvPr>
          <p:cNvGrpSpPr/>
          <p:nvPr/>
        </p:nvGrpSpPr>
        <p:grpSpPr>
          <a:xfrm>
            <a:off x="1411772" y="2249433"/>
            <a:ext cx="1280701" cy="358933"/>
            <a:chOff x="1922102" y="857808"/>
            <a:chExt cx="1607245" cy="803622"/>
          </a:xfrm>
        </p:grpSpPr>
        <p:sp>
          <p:nvSpPr>
            <p:cNvPr id="10" name="Rectangle: Rounded Corners 9">
              <a:extLst>
                <a:ext uri="{FF2B5EF4-FFF2-40B4-BE49-F238E27FC236}">
                  <a16:creationId xmlns:a16="http://schemas.microsoft.com/office/drawing/2014/main" id="{9F10C8CD-E6FE-4105-B161-5096B6E37269}"/>
                </a:ext>
              </a:extLst>
            </p:cNvPr>
            <p:cNvSpPr/>
            <p:nvPr/>
          </p:nvSpPr>
          <p:spPr>
            <a:xfrm>
              <a:off x="1922102" y="857808"/>
              <a:ext cx="1607245" cy="803622"/>
            </a:xfrm>
            <a:prstGeom prst="roundRect">
              <a:avLst/>
            </a:prstGeom>
            <a:solidFill>
              <a:srgbClr val="242637"/>
            </a:solidFill>
          </p:spPr>
          <p:style>
            <a:lnRef idx="2">
              <a:schemeClr val="lt1">
                <a:hueOff val="0"/>
                <a:satOff val="0"/>
                <a:lumOff val="0"/>
                <a:alphaOff val="0"/>
              </a:schemeClr>
            </a:lnRef>
            <a:fillRef idx="1">
              <a:scrgbClr r="0" g="0" b="0"/>
            </a:fillRef>
            <a:effectRef idx="0">
              <a:schemeClr val="accent2">
                <a:shade val="80000"/>
                <a:hueOff val="-481415"/>
                <a:satOff val="10166"/>
                <a:lumOff val="27081"/>
                <a:alphaOff val="0"/>
              </a:schemeClr>
            </a:effectRef>
            <a:fontRef idx="minor">
              <a:schemeClr val="lt1"/>
            </a:fontRef>
          </p:style>
        </p:sp>
        <p:sp>
          <p:nvSpPr>
            <p:cNvPr id="11" name="Rectangle: Rounded Corners 4">
              <a:extLst>
                <a:ext uri="{FF2B5EF4-FFF2-40B4-BE49-F238E27FC236}">
                  <a16:creationId xmlns:a16="http://schemas.microsoft.com/office/drawing/2014/main" id="{92DC41A3-9778-483A-9850-6B950E9C82B5}"/>
                </a:ext>
              </a:extLst>
            </p:cNvPr>
            <p:cNvSpPr txBox="1"/>
            <p:nvPr/>
          </p:nvSpPr>
          <p:spPr>
            <a:xfrm>
              <a:off x="1961332" y="897038"/>
              <a:ext cx="1528785" cy="725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dirty="0"/>
                <a:t>Together</a:t>
              </a:r>
            </a:p>
          </p:txBody>
        </p:sp>
      </p:grpSp>
      <p:grpSp>
        <p:nvGrpSpPr>
          <p:cNvPr id="12" name="Group 11">
            <a:extLst>
              <a:ext uri="{FF2B5EF4-FFF2-40B4-BE49-F238E27FC236}">
                <a16:creationId xmlns:a16="http://schemas.microsoft.com/office/drawing/2014/main" id="{A1F475C3-BDD1-46E9-93E7-F05DE6E92DA0}"/>
              </a:ext>
            </a:extLst>
          </p:cNvPr>
          <p:cNvGrpSpPr/>
          <p:nvPr/>
        </p:nvGrpSpPr>
        <p:grpSpPr>
          <a:xfrm>
            <a:off x="1411772" y="4930041"/>
            <a:ext cx="1280701" cy="358933"/>
            <a:chOff x="1922102" y="857808"/>
            <a:chExt cx="1607245" cy="803622"/>
          </a:xfrm>
          <a:solidFill>
            <a:srgbClr val="3A9CAE"/>
          </a:solidFill>
        </p:grpSpPr>
        <p:sp>
          <p:nvSpPr>
            <p:cNvPr id="13" name="Rectangle: Rounded Corners 12">
              <a:extLst>
                <a:ext uri="{FF2B5EF4-FFF2-40B4-BE49-F238E27FC236}">
                  <a16:creationId xmlns:a16="http://schemas.microsoft.com/office/drawing/2014/main" id="{C269F0D5-8D0D-4CA4-A7D3-9C3BCC0CC27F}"/>
                </a:ext>
              </a:extLst>
            </p:cNvPr>
            <p:cNvSpPr/>
            <p:nvPr/>
          </p:nvSpPr>
          <p:spPr>
            <a:xfrm>
              <a:off x="1922102" y="857808"/>
              <a:ext cx="1607245" cy="803622"/>
            </a:xfrm>
            <a:prstGeom prst="roundRect">
              <a:avLst/>
            </a:prstGeom>
            <a:grpFill/>
          </p:spPr>
          <p:style>
            <a:lnRef idx="2">
              <a:schemeClr val="lt1">
                <a:hueOff val="0"/>
                <a:satOff val="0"/>
                <a:lumOff val="0"/>
                <a:alphaOff val="0"/>
              </a:schemeClr>
            </a:lnRef>
            <a:fillRef idx="1">
              <a:scrgbClr r="0" g="0" b="0"/>
            </a:fillRef>
            <a:effectRef idx="0">
              <a:schemeClr val="accent2">
                <a:shade val="80000"/>
                <a:hueOff val="-481415"/>
                <a:satOff val="10166"/>
                <a:lumOff val="27081"/>
                <a:alphaOff val="0"/>
              </a:schemeClr>
            </a:effectRef>
            <a:fontRef idx="minor">
              <a:schemeClr val="lt1"/>
            </a:fontRef>
          </p:style>
        </p:sp>
        <p:sp>
          <p:nvSpPr>
            <p:cNvPr id="14" name="Rectangle: Rounded Corners 4">
              <a:extLst>
                <a:ext uri="{FF2B5EF4-FFF2-40B4-BE49-F238E27FC236}">
                  <a16:creationId xmlns:a16="http://schemas.microsoft.com/office/drawing/2014/main" id="{2F939B9A-CC0E-4E45-85B5-6F02DAB2288B}"/>
                </a:ext>
              </a:extLst>
            </p:cNvPr>
            <p:cNvSpPr txBox="1"/>
            <p:nvPr/>
          </p:nvSpPr>
          <p:spPr>
            <a:xfrm>
              <a:off x="1961332" y="897038"/>
              <a:ext cx="1528785" cy="7251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dirty="0"/>
                <a:t>Tokona</a:t>
              </a:r>
            </a:p>
          </p:txBody>
        </p:sp>
      </p:grpSp>
      <p:grpSp>
        <p:nvGrpSpPr>
          <p:cNvPr id="15" name="Group 14">
            <a:extLst>
              <a:ext uri="{FF2B5EF4-FFF2-40B4-BE49-F238E27FC236}">
                <a16:creationId xmlns:a16="http://schemas.microsoft.com/office/drawing/2014/main" id="{15E04F6C-FBF6-4A8C-97B2-622A6B7C8AF3}"/>
              </a:ext>
            </a:extLst>
          </p:cNvPr>
          <p:cNvGrpSpPr/>
          <p:nvPr/>
        </p:nvGrpSpPr>
        <p:grpSpPr>
          <a:xfrm>
            <a:off x="8437961" y="4930041"/>
            <a:ext cx="1280701" cy="358933"/>
            <a:chOff x="1922102" y="857808"/>
            <a:chExt cx="1607245" cy="803622"/>
          </a:xfrm>
          <a:solidFill>
            <a:srgbClr val="E8731B"/>
          </a:solidFill>
        </p:grpSpPr>
        <p:sp>
          <p:nvSpPr>
            <p:cNvPr id="16" name="Rectangle: Rounded Corners 15">
              <a:extLst>
                <a:ext uri="{FF2B5EF4-FFF2-40B4-BE49-F238E27FC236}">
                  <a16:creationId xmlns:a16="http://schemas.microsoft.com/office/drawing/2014/main" id="{0CF6789E-A4E2-4D54-8F3E-FA1656DEC18C}"/>
                </a:ext>
              </a:extLst>
            </p:cNvPr>
            <p:cNvSpPr/>
            <p:nvPr/>
          </p:nvSpPr>
          <p:spPr>
            <a:xfrm>
              <a:off x="1922102" y="857808"/>
              <a:ext cx="1607245" cy="803622"/>
            </a:xfrm>
            <a:prstGeom prst="roundRect">
              <a:avLst/>
            </a:prstGeom>
            <a:grpFill/>
            <a:ln>
              <a:solidFill>
                <a:srgbClr val="E8731B"/>
              </a:solidFill>
            </a:ln>
          </p:spPr>
          <p:style>
            <a:lnRef idx="2">
              <a:schemeClr val="lt1">
                <a:hueOff val="0"/>
                <a:satOff val="0"/>
                <a:lumOff val="0"/>
                <a:alphaOff val="0"/>
              </a:schemeClr>
            </a:lnRef>
            <a:fillRef idx="1">
              <a:scrgbClr r="0" g="0" b="0"/>
            </a:fillRef>
            <a:effectRef idx="0">
              <a:schemeClr val="accent2">
                <a:shade val="80000"/>
                <a:hueOff val="-481415"/>
                <a:satOff val="10166"/>
                <a:lumOff val="27081"/>
                <a:alphaOff val="0"/>
              </a:schemeClr>
            </a:effectRef>
            <a:fontRef idx="minor">
              <a:schemeClr val="lt1"/>
            </a:fontRef>
          </p:style>
        </p:sp>
        <p:sp>
          <p:nvSpPr>
            <p:cNvPr id="17" name="Rectangle: Rounded Corners 4">
              <a:extLst>
                <a:ext uri="{FF2B5EF4-FFF2-40B4-BE49-F238E27FC236}">
                  <a16:creationId xmlns:a16="http://schemas.microsoft.com/office/drawing/2014/main" id="{34207B14-7A5D-4CD0-BC36-F7E8B4F70076}"/>
                </a:ext>
              </a:extLst>
            </p:cNvPr>
            <p:cNvSpPr txBox="1"/>
            <p:nvPr/>
          </p:nvSpPr>
          <p:spPr>
            <a:xfrm>
              <a:off x="1961332" y="897038"/>
              <a:ext cx="1528785" cy="725162"/>
            </a:xfrm>
            <a:prstGeom prst="rect">
              <a:avLst/>
            </a:prstGeom>
            <a:grpFill/>
            <a:ln>
              <a:solidFill>
                <a:srgbClr val="E8731B"/>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dirty="0"/>
                <a:t>SWA</a:t>
              </a:r>
            </a:p>
          </p:txBody>
        </p:sp>
      </p:grpSp>
      <p:graphicFrame>
        <p:nvGraphicFramePr>
          <p:cNvPr id="22" name="Content Placeholder 11">
            <a:extLst>
              <a:ext uri="{FF2B5EF4-FFF2-40B4-BE49-F238E27FC236}">
                <a16:creationId xmlns:a16="http://schemas.microsoft.com/office/drawing/2014/main" id="{E0163F4D-23E3-4D9B-92DE-178F37ABC459}"/>
              </a:ext>
            </a:extLst>
          </p:cNvPr>
          <p:cNvGraphicFramePr>
            <a:graphicFrameLocks/>
          </p:cNvGraphicFramePr>
          <p:nvPr>
            <p:extLst>
              <p:ext uri="{D42A27DB-BD31-4B8C-83A1-F6EECF244321}">
                <p14:modId xmlns:p14="http://schemas.microsoft.com/office/powerpoint/2010/main" val="3815420331"/>
              </p:ext>
            </p:extLst>
          </p:nvPr>
        </p:nvGraphicFramePr>
        <p:xfrm>
          <a:off x="898525" y="1825625"/>
          <a:ext cx="8418513" cy="4232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2" name="Picture 71" descr="Icon&#10;&#10;Description automatically generated">
            <a:extLst>
              <a:ext uri="{FF2B5EF4-FFF2-40B4-BE49-F238E27FC236}">
                <a16:creationId xmlns:a16="http://schemas.microsoft.com/office/drawing/2014/main" id="{48AA4072-3168-476C-9CCC-557F556A93A5}"/>
              </a:ext>
            </a:extLst>
          </p:cNvPr>
          <p:cNvPicPr>
            <a:picLocks noChangeAspect="1"/>
          </p:cNvPicPr>
          <p:nvPr/>
        </p:nvPicPr>
        <p:blipFill>
          <a:blip r:embed="rId9"/>
          <a:stretch>
            <a:fillRect/>
          </a:stretch>
        </p:blipFill>
        <p:spPr>
          <a:xfrm>
            <a:off x="329730" y="1825625"/>
            <a:ext cx="1082042" cy="1098806"/>
          </a:xfrm>
          <a:prstGeom prst="rect">
            <a:avLst/>
          </a:prstGeom>
        </p:spPr>
      </p:pic>
      <p:pic>
        <p:nvPicPr>
          <p:cNvPr id="74" name="Picture 73" descr="Icon&#10;&#10;Description automatically generated">
            <a:extLst>
              <a:ext uri="{FF2B5EF4-FFF2-40B4-BE49-F238E27FC236}">
                <a16:creationId xmlns:a16="http://schemas.microsoft.com/office/drawing/2014/main" id="{60177E34-6FC0-4AFD-8DD8-7B3F3E1A866F}"/>
              </a:ext>
            </a:extLst>
          </p:cNvPr>
          <p:cNvPicPr>
            <a:picLocks noChangeAspect="1"/>
          </p:cNvPicPr>
          <p:nvPr/>
        </p:nvPicPr>
        <p:blipFill>
          <a:blip r:embed="rId10"/>
          <a:stretch>
            <a:fillRect/>
          </a:stretch>
        </p:blipFill>
        <p:spPr>
          <a:xfrm>
            <a:off x="359466" y="4567724"/>
            <a:ext cx="1083566" cy="1098806"/>
          </a:xfrm>
          <a:prstGeom prst="rect">
            <a:avLst/>
          </a:prstGeom>
        </p:spPr>
      </p:pic>
    </p:spTree>
    <p:extLst>
      <p:ext uri="{BB962C8B-B14F-4D97-AF65-F5344CB8AC3E}">
        <p14:creationId xmlns:p14="http://schemas.microsoft.com/office/powerpoint/2010/main" val="344544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75A69125-C863-41D9-8B89-531E4F109DCF}"/>
              </a:ext>
            </a:extLst>
          </p:cNvPr>
          <p:cNvGraphicFramePr>
            <a:graphicFrameLocks noGrp="1"/>
          </p:cNvGraphicFramePr>
          <p:nvPr>
            <p:ph idx="1"/>
            <p:extLst>
              <p:ext uri="{D42A27DB-BD31-4B8C-83A1-F6EECF244321}">
                <p14:modId xmlns:p14="http://schemas.microsoft.com/office/powerpoint/2010/main" val="3935766564"/>
              </p:ext>
            </p:extLst>
          </p:nvPr>
        </p:nvGraphicFramePr>
        <p:xfrm>
          <a:off x="839788" y="1825625"/>
          <a:ext cx="8496300" cy="4232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1BC61E89-ACD6-3049-A1F2-8F762FC2B709}"/>
              </a:ext>
            </a:extLst>
          </p:cNvPr>
          <p:cNvSpPr>
            <a:spLocks noGrp="1"/>
          </p:cNvSpPr>
          <p:nvPr>
            <p:ph type="title"/>
          </p:nvPr>
        </p:nvSpPr>
        <p:spPr/>
        <p:txBody>
          <a:bodyPr/>
          <a:lstStyle/>
          <a:p>
            <a:r>
              <a:rPr lang="en-NZ" dirty="0"/>
              <a:t>Representative timelines found stepping stones pathways</a:t>
            </a:r>
          </a:p>
        </p:txBody>
      </p:sp>
    </p:spTree>
    <p:extLst>
      <p:ext uri="{BB962C8B-B14F-4D97-AF65-F5344CB8AC3E}">
        <p14:creationId xmlns:p14="http://schemas.microsoft.com/office/powerpoint/2010/main" val="382461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43C0B3-5942-4586-A76D-6F7678F3B357}"/>
              </a:ext>
            </a:extLst>
          </p:cNvPr>
          <p:cNvSpPr>
            <a:spLocks noGrp="1"/>
          </p:cNvSpPr>
          <p:nvPr>
            <p:ph type="title"/>
          </p:nvPr>
        </p:nvSpPr>
        <p:spPr/>
        <p:txBody>
          <a:bodyPr/>
          <a:lstStyle/>
          <a:p>
            <a:r>
              <a:rPr lang="en-NZ" sz="3500" b="1" dirty="0">
                <a:solidFill>
                  <a:srgbClr val="2A2A3E"/>
                </a:solidFill>
                <a:latin typeface="Arial" panose="020B0604020202020204" pitchFamily="34" charset="0"/>
                <a:cs typeface="Arial" panose="020B0604020202020204" pitchFamily="34" charset="0"/>
              </a:rPr>
              <a:t>Results</a:t>
            </a:r>
          </a:p>
        </p:txBody>
      </p:sp>
      <p:sp>
        <p:nvSpPr>
          <p:cNvPr id="4" name="Text Placeholder 6">
            <a:extLst>
              <a:ext uri="{FF2B5EF4-FFF2-40B4-BE49-F238E27FC236}">
                <a16:creationId xmlns:a16="http://schemas.microsoft.com/office/drawing/2014/main" id="{28950A21-2E5B-46DD-8AC7-84E7426D7546}"/>
              </a:ext>
            </a:extLst>
          </p:cNvPr>
          <p:cNvSpPr txBox="1">
            <a:spLocks/>
          </p:cNvSpPr>
          <p:nvPr/>
        </p:nvSpPr>
        <p:spPr>
          <a:xfrm>
            <a:off x="9389565" y="1493338"/>
            <a:ext cx="2341207" cy="1044169"/>
          </a:xfrm>
          <a:prstGeom prst="rect">
            <a:avLst/>
          </a:prstGeom>
        </p:spPr>
        <p:txBody>
          <a:bodyPr/>
          <a:lstStyle>
            <a:lvl1pPr marL="0" indent="0" algn="l" defTabSz="914400" rtl="0" eaLnBrk="1" latinLnBrk="0" hangingPunct="1">
              <a:lnSpc>
                <a:spcPct val="90000"/>
              </a:lnSpc>
              <a:spcBef>
                <a:spcPts val="1600"/>
              </a:spcBef>
              <a:spcAft>
                <a:spcPts val="500"/>
              </a:spcAft>
              <a:buFont typeface="Arial" panose="020B0604020202020204" pitchFamily="34" charset="0"/>
              <a:buNone/>
              <a:defRPr sz="2100" b="1" kern="1200">
                <a:solidFill>
                  <a:srgbClr val="26567F"/>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spcAft>
                <a:spcPts val="700"/>
              </a:spcAft>
              <a:buClr>
                <a:srgbClr val="26567F"/>
              </a:buClr>
              <a:buFont typeface="Arial" panose="020B0604020202020204" pitchFamily="34" charset="0"/>
              <a:buNone/>
              <a:defRPr sz="2000" kern="1200">
                <a:solidFill>
                  <a:schemeClr val="tx1"/>
                </a:solidFill>
                <a:latin typeface="+mn-lt"/>
                <a:ea typeface="+mn-ea"/>
                <a:cs typeface="+mn-cs"/>
              </a:defRPr>
            </a:lvl2pPr>
            <a:lvl3pPr marL="684000" indent="-34290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90000"/>
              </a:lnSpc>
              <a:spcBef>
                <a:spcPts val="1600"/>
              </a:spcBef>
              <a:spcAft>
                <a:spcPts val="500"/>
              </a:spcAft>
              <a:buClr>
                <a:srgbClr val="E8731B"/>
              </a:buClr>
              <a:buFont typeface="Arial" panose="020B0604020202020204" pitchFamily="34" charset="0"/>
              <a:buNone/>
              <a:defRPr sz="1700" b="1" kern="1200">
                <a:solidFill>
                  <a:srgbClr val="E8731B"/>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spcAft>
                <a:spcPts val="500"/>
              </a:spcAft>
              <a:buClr>
                <a:srgbClr val="26567F"/>
              </a:buClr>
              <a:buFont typeface="Arial" panose="020B0604020202020204" pitchFamily="34" charset="0"/>
              <a:buNone/>
              <a:defRPr sz="1600" kern="1200">
                <a:solidFill>
                  <a:schemeClr val="tx1"/>
                </a:solidFill>
                <a:latin typeface="+mn-lt"/>
                <a:ea typeface="+mn-ea"/>
                <a:cs typeface="+mn-cs"/>
              </a:defRPr>
            </a:lvl5pPr>
            <a:lvl6pPr marL="627750" indent="-28575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Source Sans Pro" panose="020B0503030403020204" pitchFamily="34" charset="0"/>
                <a:ea typeface="Source Sans Pro" panose="020B0503030403020204" pitchFamily="34" charset="0"/>
              </a:rPr>
              <a:t>Those who completed at least one science subject with achievement level Merit or Excellence at NCEA level 1 are more likely to have finished a tertiary degree by the age of 23. </a:t>
            </a:r>
            <a:endParaRPr lang="en-US" sz="1200" dirty="0">
              <a:latin typeface="Sofia Pro" panose="00000500000000000000" pitchFamily="50" charset="0"/>
            </a:endParaRPr>
          </a:p>
        </p:txBody>
      </p:sp>
      <p:sp>
        <p:nvSpPr>
          <p:cNvPr id="5" name="Text Placeholder 7">
            <a:extLst>
              <a:ext uri="{FF2B5EF4-FFF2-40B4-BE49-F238E27FC236}">
                <a16:creationId xmlns:a16="http://schemas.microsoft.com/office/drawing/2014/main" id="{E0497780-D0B1-4B85-AAE7-FA8B03C827AB}"/>
              </a:ext>
            </a:extLst>
          </p:cNvPr>
          <p:cNvSpPr txBox="1">
            <a:spLocks/>
          </p:cNvSpPr>
          <p:nvPr/>
        </p:nvSpPr>
        <p:spPr>
          <a:xfrm>
            <a:off x="8262089" y="2700550"/>
            <a:ext cx="3589718" cy="2489688"/>
          </a:xfrm>
          <a:prstGeom prst="rect">
            <a:avLst/>
          </a:prstGeom>
        </p:spPr>
        <p:txBody>
          <a:bodyPr>
            <a:noAutofit/>
          </a:bodyPr>
          <a:lstStyle>
            <a:lvl1pPr marL="0" indent="0" algn="l" defTabSz="914400" rtl="0" eaLnBrk="1" latinLnBrk="0" hangingPunct="1">
              <a:lnSpc>
                <a:spcPct val="90000"/>
              </a:lnSpc>
              <a:spcBef>
                <a:spcPts val="1600"/>
              </a:spcBef>
              <a:spcAft>
                <a:spcPts val="500"/>
              </a:spcAft>
              <a:buFont typeface="Arial" panose="020B0604020202020204" pitchFamily="34" charset="0"/>
              <a:buNone/>
              <a:defRPr sz="2100" b="1" kern="1200">
                <a:solidFill>
                  <a:srgbClr val="26567F"/>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spcAft>
                <a:spcPts val="700"/>
              </a:spcAft>
              <a:buClr>
                <a:srgbClr val="26567F"/>
              </a:buClr>
              <a:buFont typeface="Arial" panose="020B0604020202020204" pitchFamily="34" charset="0"/>
              <a:buNone/>
              <a:defRPr sz="2000" kern="1200">
                <a:solidFill>
                  <a:schemeClr val="tx1"/>
                </a:solidFill>
                <a:latin typeface="+mn-lt"/>
                <a:ea typeface="+mn-ea"/>
                <a:cs typeface="+mn-cs"/>
              </a:defRPr>
            </a:lvl2pPr>
            <a:lvl3pPr marL="684000" indent="-34290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90000"/>
              </a:lnSpc>
              <a:spcBef>
                <a:spcPts val="1600"/>
              </a:spcBef>
              <a:spcAft>
                <a:spcPts val="500"/>
              </a:spcAft>
              <a:buClr>
                <a:srgbClr val="E8731B"/>
              </a:buClr>
              <a:buFont typeface="Arial" panose="020B0604020202020204" pitchFamily="34" charset="0"/>
              <a:buNone/>
              <a:defRPr sz="1700" b="1" kern="1200">
                <a:solidFill>
                  <a:srgbClr val="E8731B"/>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spcAft>
                <a:spcPts val="500"/>
              </a:spcAft>
              <a:buClr>
                <a:srgbClr val="26567F"/>
              </a:buClr>
              <a:buFont typeface="Arial" panose="020B0604020202020204" pitchFamily="34" charset="0"/>
              <a:buNone/>
              <a:defRPr sz="1600" kern="1200">
                <a:solidFill>
                  <a:schemeClr val="tx1"/>
                </a:solidFill>
                <a:latin typeface="+mn-lt"/>
                <a:ea typeface="+mn-ea"/>
                <a:cs typeface="+mn-cs"/>
              </a:defRPr>
            </a:lvl5pPr>
            <a:lvl6pPr marL="627750" indent="-28575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200" dirty="0">
                <a:latin typeface="Sofia Pro" panose="00000500000000000000" pitchFamily="50" charset="0"/>
              </a:rPr>
              <a:t>79% relative increase</a:t>
            </a:r>
            <a:r>
              <a:rPr lang="en-US" sz="1200" b="0" dirty="0">
                <a:latin typeface="Source Sans Pro" panose="020B0503030403020204" pitchFamily="34" charset="0"/>
              </a:rPr>
              <a:t> in likelihood that those who achieve at least one science subject at NCEA Level 1 with Merit or Excellence finish a tertiary degree by the time they are 23.</a:t>
            </a:r>
            <a:endParaRPr lang="en-US" sz="1200" b="0" dirty="0">
              <a:latin typeface="Source Sans Pro" panose="020B0503030403020204" pitchFamily="34" charset="0"/>
              <a:ea typeface="Source Sans Pro" panose="020B0503030403020204" pitchFamily="34" charset="0"/>
            </a:endParaRPr>
          </a:p>
          <a:p>
            <a:pPr>
              <a:lnSpc>
                <a:spcPct val="100000"/>
              </a:lnSpc>
              <a:spcBef>
                <a:spcPts val="600"/>
              </a:spcBef>
            </a:pPr>
            <a:r>
              <a:rPr lang="en-US" sz="1200" b="0" dirty="0">
                <a:latin typeface="Source Sans Pro" panose="020B0503030403020204" pitchFamily="34" charset="0"/>
                <a:ea typeface="Source Sans Pro" panose="020B0503030403020204" pitchFamily="34" charset="0"/>
              </a:rPr>
              <a:t>This is compared to the same measure for those who started and did not complete the science subject or completed the subject with Achieved at NCEA Level 1.</a:t>
            </a:r>
            <a:endParaRPr lang="en-US" sz="1000" dirty="0"/>
          </a:p>
        </p:txBody>
      </p:sp>
      <p:sp>
        <p:nvSpPr>
          <p:cNvPr id="6" name="Text Placeholder 9">
            <a:extLst>
              <a:ext uri="{FF2B5EF4-FFF2-40B4-BE49-F238E27FC236}">
                <a16:creationId xmlns:a16="http://schemas.microsoft.com/office/drawing/2014/main" id="{BBE4E1EE-02C7-4CC7-A9D8-31EA8A1B3139}"/>
              </a:ext>
            </a:extLst>
          </p:cNvPr>
          <p:cNvSpPr txBox="1">
            <a:spLocks/>
          </p:cNvSpPr>
          <p:nvPr/>
        </p:nvSpPr>
        <p:spPr>
          <a:xfrm>
            <a:off x="5538313" y="1522871"/>
            <a:ext cx="2470540" cy="1024917"/>
          </a:xfrm>
          <a:prstGeom prst="rect">
            <a:avLst/>
          </a:prstGeom>
        </p:spPr>
        <p:txBody>
          <a:bodyPr/>
          <a:lstStyle>
            <a:lvl1pPr marL="0" indent="0" algn="l" defTabSz="914400" rtl="0" eaLnBrk="1" latinLnBrk="0" hangingPunct="1">
              <a:lnSpc>
                <a:spcPct val="90000"/>
              </a:lnSpc>
              <a:spcBef>
                <a:spcPts val="1600"/>
              </a:spcBef>
              <a:spcAft>
                <a:spcPts val="500"/>
              </a:spcAft>
              <a:buFont typeface="Arial" panose="020B0604020202020204" pitchFamily="34" charset="0"/>
              <a:buNone/>
              <a:defRPr sz="2100" b="1" kern="1200">
                <a:solidFill>
                  <a:srgbClr val="26567F"/>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spcAft>
                <a:spcPts val="700"/>
              </a:spcAft>
              <a:buClr>
                <a:srgbClr val="26567F"/>
              </a:buClr>
              <a:buFont typeface="Arial" panose="020B0604020202020204" pitchFamily="34" charset="0"/>
              <a:buNone/>
              <a:defRPr sz="2000" kern="1200">
                <a:solidFill>
                  <a:schemeClr val="tx1"/>
                </a:solidFill>
                <a:latin typeface="+mn-lt"/>
                <a:ea typeface="+mn-ea"/>
                <a:cs typeface="+mn-cs"/>
              </a:defRPr>
            </a:lvl2pPr>
            <a:lvl3pPr marL="684000" indent="-34290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90000"/>
              </a:lnSpc>
              <a:spcBef>
                <a:spcPts val="1600"/>
              </a:spcBef>
              <a:spcAft>
                <a:spcPts val="500"/>
              </a:spcAft>
              <a:buClr>
                <a:srgbClr val="E8731B"/>
              </a:buClr>
              <a:buFont typeface="Arial" panose="020B0604020202020204" pitchFamily="34" charset="0"/>
              <a:buNone/>
              <a:defRPr sz="1700" b="1" kern="1200">
                <a:solidFill>
                  <a:srgbClr val="E8731B"/>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spcAft>
                <a:spcPts val="500"/>
              </a:spcAft>
              <a:buClr>
                <a:srgbClr val="26567F"/>
              </a:buClr>
              <a:buFont typeface="Arial" panose="020B0604020202020204" pitchFamily="34" charset="0"/>
              <a:buNone/>
              <a:defRPr sz="1600" kern="1200">
                <a:solidFill>
                  <a:schemeClr val="tx1"/>
                </a:solidFill>
                <a:latin typeface="+mn-lt"/>
                <a:ea typeface="+mn-ea"/>
                <a:cs typeface="+mn-cs"/>
              </a:defRPr>
            </a:lvl5pPr>
            <a:lvl6pPr marL="627750" indent="-28575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NZ" sz="1200" dirty="0">
                <a:latin typeface="Source Sans Pro" panose="020B0503030403020204" pitchFamily="34" charset="0"/>
              </a:rPr>
              <a:t>Those who studied in Kura Kaupapa at some point during their last three years of high school had better academic outcomes by the age of 23.</a:t>
            </a:r>
            <a:br>
              <a:rPr lang="en-US" sz="1100" dirty="0">
                <a:latin typeface="Sofia Pro" panose="00000500000000000000" pitchFamily="50" charset="0"/>
              </a:rPr>
            </a:br>
            <a:br>
              <a:rPr lang="en-US" sz="100" dirty="0">
                <a:latin typeface="Sofia Pro" panose="00000500000000000000" pitchFamily="50" charset="0"/>
              </a:rPr>
            </a:br>
            <a:endParaRPr lang="en-NZ" sz="100" dirty="0">
              <a:latin typeface="Sofia Pro" panose="00000500000000000000" pitchFamily="50" charset="0"/>
            </a:endParaRPr>
          </a:p>
        </p:txBody>
      </p:sp>
      <p:sp>
        <p:nvSpPr>
          <p:cNvPr id="7" name="Text Placeholder 10">
            <a:extLst>
              <a:ext uri="{FF2B5EF4-FFF2-40B4-BE49-F238E27FC236}">
                <a16:creationId xmlns:a16="http://schemas.microsoft.com/office/drawing/2014/main" id="{FECF5FE4-A63F-478E-B7EF-76F3C61E603A}"/>
              </a:ext>
            </a:extLst>
          </p:cNvPr>
          <p:cNvSpPr txBox="1">
            <a:spLocks/>
          </p:cNvSpPr>
          <p:nvPr/>
        </p:nvSpPr>
        <p:spPr>
          <a:xfrm>
            <a:off x="4316609" y="2815724"/>
            <a:ext cx="3589718" cy="3165824"/>
          </a:xfrm>
          <a:prstGeom prst="rect">
            <a:avLst/>
          </a:prstGeom>
        </p:spPr>
        <p:txBody>
          <a:bodyPr>
            <a:noAutofit/>
          </a:bodyPr>
          <a:lstStyle>
            <a:lvl1pPr marL="0" indent="0" algn="l" defTabSz="914400" rtl="0" eaLnBrk="1" latinLnBrk="0" hangingPunct="1">
              <a:lnSpc>
                <a:spcPct val="90000"/>
              </a:lnSpc>
              <a:spcBef>
                <a:spcPts val="1600"/>
              </a:spcBef>
              <a:spcAft>
                <a:spcPts val="500"/>
              </a:spcAft>
              <a:buFont typeface="Arial" panose="020B0604020202020204" pitchFamily="34" charset="0"/>
              <a:buNone/>
              <a:defRPr sz="2100" b="1" kern="1200">
                <a:solidFill>
                  <a:srgbClr val="26567F"/>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spcAft>
                <a:spcPts val="700"/>
              </a:spcAft>
              <a:buClr>
                <a:srgbClr val="26567F"/>
              </a:buClr>
              <a:buFont typeface="Arial" panose="020B0604020202020204" pitchFamily="34" charset="0"/>
              <a:buNone/>
              <a:defRPr sz="2000" kern="1200">
                <a:solidFill>
                  <a:schemeClr val="tx1"/>
                </a:solidFill>
                <a:latin typeface="+mn-lt"/>
                <a:ea typeface="+mn-ea"/>
                <a:cs typeface="+mn-cs"/>
              </a:defRPr>
            </a:lvl2pPr>
            <a:lvl3pPr marL="684000" indent="-34290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90000"/>
              </a:lnSpc>
              <a:spcBef>
                <a:spcPts val="1600"/>
              </a:spcBef>
              <a:spcAft>
                <a:spcPts val="500"/>
              </a:spcAft>
              <a:buClr>
                <a:srgbClr val="E8731B"/>
              </a:buClr>
              <a:buFont typeface="Arial" panose="020B0604020202020204" pitchFamily="34" charset="0"/>
              <a:buNone/>
              <a:defRPr sz="1700" b="1" kern="1200">
                <a:solidFill>
                  <a:srgbClr val="E8731B"/>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spcAft>
                <a:spcPts val="500"/>
              </a:spcAft>
              <a:buClr>
                <a:srgbClr val="26567F"/>
              </a:buClr>
              <a:buFont typeface="Arial" panose="020B0604020202020204" pitchFamily="34" charset="0"/>
              <a:buNone/>
              <a:defRPr sz="1600" kern="1200">
                <a:solidFill>
                  <a:schemeClr val="tx1"/>
                </a:solidFill>
                <a:latin typeface="+mn-lt"/>
                <a:ea typeface="+mn-ea"/>
                <a:cs typeface="+mn-cs"/>
              </a:defRPr>
            </a:lvl5pPr>
            <a:lvl6pPr marL="627750" indent="-28575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200" dirty="0">
                <a:latin typeface="Sofia Pro" panose="00000500000000000000" pitchFamily="50" charset="0"/>
              </a:rPr>
              <a:t>21.4% relative difference</a:t>
            </a:r>
            <a:r>
              <a:rPr lang="en-US" sz="1200" b="0" dirty="0">
                <a:latin typeface="Source Sans Pro" panose="020B0503030403020204" pitchFamily="34" charset="0"/>
              </a:rPr>
              <a:t> in university eligibility.</a:t>
            </a:r>
          </a:p>
          <a:p>
            <a:pPr>
              <a:spcBef>
                <a:spcPts val="600"/>
              </a:spcBef>
            </a:pPr>
            <a:r>
              <a:rPr lang="en-NZ" sz="1200" b="0" dirty="0">
                <a:latin typeface="Source Sans Pro" panose="020B0503030403020204" pitchFamily="34" charset="0"/>
              </a:rPr>
              <a:t>Those who studied in Kura Kaupapa at some point during their last three years achieved higher rates of university entrance compared to the study population.</a:t>
            </a:r>
          </a:p>
          <a:p>
            <a:pPr>
              <a:spcBef>
                <a:spcPts val="600"/>
              </a:spcBef>
            </a:pPr>
            <a:r>
              <a:rPr lang="en-US" sz="1200" dirty="0">
                <a:latin typeface="Sofia Pro" panose="00000500000000000000" pitchFamily="50" charset="0"/>
              </a:rPr>
              <a:t>31.8% relative difference</a:t>
            </a:r>
            <a:r>
              <a:rPr lang="en-US" sz="1200" b="0" dirty="0">
                <a:latin typeface="Source Sans Pro" panose="020B0503030403020204" pitchFamily="34" charset="0"/>
              </a:rPr>
              <a:t> in completing Level 3.</a:t>
            </a:r>
          </a:p>
          <a:p>
            <a:pPr>
              <a:spcBef>
                <a:spcPts val="600"/>
              </a:spcBef>
            </a:pPr>
            <a:r>
              <a:rPr lang="en-NZ" sz="1200" b="0" dirty="0">
                <a:latin typeface="Source Sans Pro" panose="020B0503030403020204" pitchFamily="34" charset="0"/>
              </a:rPr>
              <a:t>Those who studied in Kura Kaupapa at some point during their last three years completed Level 3 at a higher rate compared to the study population.</a:t>
            </a:r>
          </a:p>
          <a:p>
            <a:pPr>
              <a:spcBef>
                <a:spcPts val="600"/>
              </a:spcBef>
            </a:pPr>
            <a:r>
              <a:rPr lang="en-US" sz="1200" dirty="0">
                <a:latin typeface="Sofia Pro" panose="00000500000000000000" pitchFamily="50" charset="0"/>
              </a:rPr>
              <a:t>5% relative difference</a:t>
            </a:r>
            <a:r>
              <a:rPr lang="en-US" sz="1200" b="0" dirty="0">
                <a:latin typeface="Source Sans Pro" panose="020B0503030403020204" pitchFamily="34" charset="0"/>
              </a:rPr>
              <a:t> in completing a Bachelor’s degree.</a:t>
            </a:r>
          </a:p>
          <a:p>
            <a:pPr>
              <a:spcBef>
                <a:spcPts val="600"/>
              </a:spcBef>
            </a:pPr>
            <a:r>
              <a:rPr lang="en-NZ" sz="1200" b="0" dirty="0">
                <a:latin typeface="Source Sans Pro" panose="020B0503030403020204" pitchFamily="34" charset="0"/>
              </a:rPr>
              <a:t>Those who studied in Kura Kaupapa at some point during their last three years completed a Bachelor’s degree at a higher rate compared to the study population.</a:t>
            </a:r>
          </a:p>
          <a:p>
            <a:pPr>
              <a:spcBef>
                <a:spcPts val="600"/>
              </a:spcBef>
            </a:pPr>
            <a:endParaRPr lang="en-US" sz="1200" b="0" dirty="0">
              <a:latin typeface="Source Sans Pro" panose="020B0503030403020204" pitchFamily="34" charset="0"/>
            </a:endParaRPr>
          </a:p>
          <a:p>
            <a:pPr>
              <a:spcBef>
                <a:spcPts val="600"/>
              </a:spcBef>
            </a:pPr>
            <a:endParaRPr lang="en-US" sz="1200" b="0" dirty="0">
              <a:latin typeface="Source Sans Pro" panose="020B0503030403020204" pitchFamily="34" charset="0"/>
            </a:endParaRPr>
          </a:p>
          <a:p>
            <a:pPr>
              <a:spcBef>
                <a:spcPts val="600"/>
              </a:spcBef>
            </a:pPr>
            <a:endParaRPr lang="en-US" sz="1000" dirty="0"/>
          </a:p>
        </p:txBody>
      </p:sp>
      <p:sp>
        <p:nvSpPr>
          <p:cNvPr id="8" name="Text Placeholder 12">
            <a:extLst>
              <a:ext uri="{FF2B5EF4-FFF2-40B4-BE49-F238E27FC236}">
                <a16:creationId xmlns:a16="http://schemas.microsoft.com/office/drawing/2014/main" id="{EC3360DB-CBD6-4976-BC00-021E4779343C}"/>
              </a:ext>
            </a:extLst>
          </p:cNvPr>
          <p:cNvSpPr txBox="1">
            <a:spLocks/>
          </p:cNvSpPr>
          <p:nvPr/>
        </p:nvSpPr>
        <p:spPr>
          <a:xfrm>
            <a:off x="1404080" y="1660377"/>
            <a:ext cx="2429190" cy="1024916"/>
          </a:xfrm>
          <a:prstGeom prst="rect">
            <a:avLst/>
          </a:prstGeom>
        </p:spPr>
        <p:txBody>
          <a:bodyPr/>
          <a:lstStyle>
            <a:lvl1pPr marL="0" indent="0" algn="l" defTabSz="914400" rtl="0" eaLnBrk="1" latinLnBrk="0" hangingPunct="1">
              <a:lnSpc>
                <a:spcPct val="90000"/>
              </a:lnSpc>
              <a:spcBef>
                <a:spcPts val="1600"/>
              </a:spcBef>
              <a:spcAft>
                <a:spcPts val="500"/>
              </a:spcAft>
              <a:buFont typeface="Arial" panose="020B0604020202020204" pitchFamily="34" charset="0"/>
              <a:buNone/>
              <a:defRPr sz="2100" b="1" kern="1200">
                <a:solidFill>
                  <a:srgbClr val="26567F"/>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spcAft>
                <a:spcPts val="700"/>
              </a:spcAft>
              <a:buClr>
                <a:srgbClr val="26567F"/>
              </a:buClr>
              <a:buFont typeface="Arial" panose="020B0604020202020204" pitchFamily="34" charset="0"/>
              <a:buNone/>
              <a:defRPr sz="2000" kern="1200">
                <a:solidFill>
                  <a:schemeClr val="tx1"/>
                </a:solidFill>
                <a:latin typeface="+mn-lt"/>
                <a:ea typeface="+mn-ea"/>
                <a:cs typeface="+mn-cs"/>
              </a:defRPr>
            </a:lvl2pPr>
            <a:lvl3pPr marL="684000" indent="-34290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90000"/>
              </a:lnSpc>
              <a:spcBef>
                <a:spcPts val="1600"/>
              </a:spcBef>
              <a:spcAft>
                <a:spcPts val="500"/>
              </a:spcAft>
              <a:buClr>
                <a:srgbClr val="E8731B"/>
              </a:buClr>
              <a:buFont typeface="Arial" panose="020B0604020202020204" pitchFamily="34" charset="0"/>
              <a:buNone/>
              <a:defRPr sz="1700" b="1" kern="1200">
                <a:solidFill>
                  <a:srgbClr val="E8731B"/>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spcAft>
                <a:spcPts val="500"/>
              </a:spcAft>
              <a:buClr>
                <a:srgbClr val="26567F"/>
              </a:buClr>
              <a:buFont typeface="Arial" panose="020B0604020202020204" pitchFamily="34" charset="0"/>
              <a:buNone/>
              <a:defRPr sz="1600" kern="1200">
                <a:solidFill>
                  <a:schemeClr val="tx1"/>
                </a:solidFill>
                <a:latin typeface="+mn-lt"/>
                <a:ea typeface="+mn-ea"/>
                <a:cs typeface="+mn-cs"/>
              </a:defRPr>
            </a:lvl5pPr>
            <a:lvl6pPr marL="627750" indent="-28575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Source Sans Pro" panose="020B0503030403020204" pitchFamily="34" charset="0"/>
                <a:ea typeface="Source Sans Pro" panose="020B0503030403020204" pitchFamily="34" charset="0"/>
              </a:rPr>
              <a:t>Tertiary qualifications are still a gateway to higher earnings and better overall outcomes.</a:t>
            </a:r>
          </a:p>
          <a:p>
            <a:endParaRPr lang="en-US" sz="1600" b="0" dirty="0">
              <a:latin typeface="Sofia Pro" panose="00000500000000000000" pitchFamily="50" charset="0"/>
            </a:endParaRPr>
          </a:p>
          <a:p>
            <a:endParaRPr lang="en-US" sz="1600" b="0" dirty="0">
              <a:latin typeface="Sofia Pro" panose="00000500000000000000" pitchFamily="50" charset="0"/>
            </a:endParaRPr>
          </a:p>
        </p:txBody>
      </p:sp>
      <p:sp>
        <p:nvSpPr>
          <p:cNvPr id="9" name="Text Placeholder 13">
            <a:extLst>
              <a:ext uri="{FF2B5EF4-FFF2-40B4-BE49-F238E27FC236}">
                <a16:creationId xmlns:a16="http://schemas.microsoft.com/office/drawing/2014/main" id="{C8ADC4CF-8EAB-4F30-88BA-344619C53532}"/>
              </a:ext>
            </a:extLst>
          </p:cNvPr>
          <p:cNvSpPr txBox="1">
            <a:spLocks/>
          </p:cNvSpPr>
          <p:nvPr/>
        </p:nvSpPr>
        <p:spPr>
          <a:xfrm>
            <a:off x="461227" y="2815724"/>
            <a:ext cx="3655174" cy="2245167"/>
          </a:xfrm>
          <a:prstGeom prst="rect">
            <a:avLst/>
          </a:prstGeom>
        </p:spPr>
        <p:txBody>
          <a:bodyPr>
            <a:noAutofit/>
          </a:bodyPr>
          <a:lstStyle>
            <a:lvl1pPr marL="0" indent="0" algn="l" defTabSz="914400" rtl="0" eaLnBrk="1" latinLnBrk="0" hangingPunct="1">
              <a:lnSpc>
                <a:spcPct val="90000"/>
              </a:lnSpc>
              <a:spcBef>
                <a:spcPts val="1600"/>
              </a:spcBef>
              <a:spcAft>
                <a:spcPts val="500"/>
              </a:spcAft>
              <a:buFont typeface="Arial" panose="020B0604020202020204" pitchFamily="34" charset="0"/>
              <a:buNone/>
              <a:defRPr sz="2100" b="1" kern="1200">
                <a:solidFill>
                  <a:srgbClr val="26567F"/>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spcAft>
                <a:spcPts val="700"/>
              </a:spcAft>
              <a:buClr>
                <a:srgbClr val="26567F"/>
              </a:buClr>
              <a:buFont typeface="Arial" panose="020B0604020202020204" pitchFamily="34" charset="0"/>
              <a:buNone/>
              <a:defRPr sz="2000" kern="1200">
                <a:solidFill>
                  <a:schemeClr val="tx1"/>
                </a:solidFill>
                <a:latin typeface="+mn-lt"/>
                <a:ea typeface="+mn-ea"/>
                <a:cs typeface="+mn-cs"/>
              </a:defRPr>
            </a:lvl2pPr>
            <a:lvl3pPr marL="684000" indent="-34290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90000"/>
              </a:lnSpc>
              <a:spcBef>
                <a:spcPts val="1600"/>
              </a:spcBef>
              <a:spcAft>
                <a:spcPts val="500"/>
              </a:spcAft>
              <a:buClr>
                <a:srgbClr val="E8731B"/>
              </a:buClr>
              <a:buFont typeface="Arial" panose="020B0604020202020204" pitchFamily="34" charset="0"/>
              <a:buNone/>
              <a:defRPr sz="1700" b="1" kern="1200">
                <a:solidFill>
                  <a:srgbClr val="E8731B"/>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spcAft>
                <a:spcPts val="500"/>
              </a:spcAft>
              <a:buClr>
                <a:srgbClr val="26567F"/>
              </a:buClr>
              <a:buFont typeface="Arial" panose="020B0604020202020204" pitchFamily="34" charset="0"/>
              <a:buNone/>
              <a:defRPr sz="1600" kern="1200">
                <a:solidFill>
                  <a:schemeClr val="tx1"/>
                </a:solidFill>
                <a:latin typeface="+mn-lt"/>
                <a:ea typeface="+mn-ea"/>
                <a:cs typeface="+mn-cs"/>
              </a:defRPr>
            </a:lvl5pPr>
            <a:lvl6pPr marL="627750" indent="-28575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200" dirty="0">
                <a:latin typeface="Sofia Pro" panose="00000500000000000000" pitchFamily="50" charset="0"/>
              </a:rPr>
              <a:t>49% relative increase </a:t>
            </a:r>
            <a:r>
              <a:rPr lang="en-US" sz="1200" b="0" dirty="0">
                <a:latin typeface="Source Sans Pro" panose="020B0503030403020204" pitchFamily="34" charset="0"/>
              </a:rPr>
              <a:t>in likelihood for those with a tertiary qualification earning over NZD 70,000 by age 30.</a:t>
            </a:r>
          </a:p>
          <a:p>
            <a:pPr>
              <a:lnSpc>
                <a:spcPct val="100000"/>
              </a:lnSpc>
              <a:spcBef>
                <a:spcPts val="600"/>
              </a:spcBef>
            </a:pPr>
            <a:r>
              <a:rPr lang="en-US" sz="1200" b="0" dirty="0">
                <a:latin typeface="Source Sans Pro" panose="020B0503030403020204" pitchFamily="34" charset="0"/>
                <a:ea typeface="Source Sans Pro" panose="020B0503030403020204" pitchFamily="34" charset="0"/>
              </a:rPr>
              <a:t>Those holding a tertiary qualification are more likely to have earned over NZD 70,000 by the time they are 30, compared to those who attained Level 4-6 qualifications.</a:t>
            </a:r>
          </a:p>
          <a:p>
            <a:pPr>
              <a:lnSpc>
                <a:spcPct val="100000"/>
              </a:lnSpc>
              <a:spcBef>
                <a:spcPts val="600"/>
              </a:spcBef>
            </a:pPr>
            <a:r>
              <a:rPr lang="en-US" sz="1200" b="0" dirty="0">
                <a:latin typeface="Source Sans Pro" panose="020B0503030403020204" pitchFamily="34" charset="0"/>
                <a:ea typeface="Source Sans Pro" panose="020B0503030403020204" pitchFamily="34" charset="0"/>
              </a:rPr>
              <a:t>Use of mental and chronic health services are also lower for the group with higher educational attainment. </a:t>
            </a:r>
          </a:p>
        </p:txBody>
      </p:sp>
      <p:pic>
        <p:nvPicPr>
          <p:cNvPr id="10" name="Picture Placeholder 25" descr="A picture containing clock&#10;&#10;Description automatically generated">
            <a:extLst>
              <a:ext uri="{FF2B5EF4-FFF2-40B4-BE49-F238E27FC236}">
                <a16:creationId xmlns:a16="http://schemas.microsoft.com/office/drawing/2014/main" id="{348A2839-42A8-43F9-8DFE-47405D8C93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8" r="-1168"/>
          <a:stretch/>
        </p:blipFill>
        <p:spPr>
          <a:xfrm>
            <a:off x="461227" y="1529944"/>
            <a:ext cx="769263" cy="1024917"/>
          </a:xfrm>
          <a:prstGeom prst="rect">
            <a:avLst/>
          </a:prstGeom>
        </p:spPr>
      </p:pic>
      <p:pic>
        <p:nvPicPr>
          <p:cNvPr id="11" name="Picture 10" descr="Icon&#10;&#10;Description automatically generated">
            <a:extLst>
              <a:ext uri="{FF2B5EF4-FFF2-40B4-BE49-F238E27FC236}">
                <a16:creationId xmlns:a16="http://schemas.microsoft.com/office/drawing/2014/main" id="{7C6EEFBB-12B3-4100-AD06-981ECF99E464}"/>
              </a:ext>
            </a:extLst>
          </p:cNvPr>
          <p:cNvPicPr>
            <a:picLocks noChangeAspect="1"/>
          </p:cNvPicPr>
          <p:nvPr/>
        </p:nvPicPr>
        <p:blipFill>
          <a:blip r:embed="rId4"/>
          <a:stretch>
            <a:fillRect/>
          </a:stretch>
        </p:blipFill>
        <p:spPr>
          <a:xfrm>
            <a:off x="4316609" y="1546424"/>
            <a:ext cx="1165137" cy="1024916"/>
          </a:xfrm>
          <a:prstGeom prst="rect">
            <a:avLst/>
          </a:prstGeom>
        </p:spPr>
      </p:pic>
      <p:pic>
        <p:nvPicPr>
          <p:cNvPr id="12" name="Picture 11">
            <a:extLst>
              <a:ext uri="{FF2B5EF4-FFF2-40B4-BE49-F238E27FC236}">
                <a16:creationId xmlns:a16="http://schemas.microsoft.com/office/drawing/2014/main" id="{F9C9F6F4-D552-475B-A5E2-6CE71806AB88}"/>
              </a:ext>
            </a:extLst>
          </p:cNvPr>
          <p:cNvPicPr>
            <a:picLocks noChangeAspect="1"/>
          </p:cNvPicPr>
          <p:nvPr/>
        </p:nvPicPr>
        <p:blipFill>
          <a:blip r:embed="rId5"/>
          <a:stretch>
            <a:fillRect/>
          </a:stretch>
        </p:blipFill>
        <p:spPr>
          <a:xfrm>
            <a:off x="8159566" y="1486251"/>
            <a:ext cx="1083566" cy="1098806"/>
          </a:xfrm>
          <a:prstGeom prst="rect">
            <a:avLst/>
          </a:prstGeom>
        </p:spPr>
      </p:pic>
      <p:sp>
        <p:nvSpPr>
          <p:cNvPr id="13" name="Text Placeholder 1">
            <a:extLst>
              <a:ext uri="{FF2B5EF4-FFF2-40B4-BE49-F238E27FC236}">
                <a16:creationId xmlns:a16="http://schemas.microsoft.com/office/drawing/2014/main" id="{9276AF3F-06B7-44D0-AEA5-43EB624148D7}"/>
              </a:ext>
            </a:extLst>
          </p:cNvPr>
          <p:cNvSpPr txBox="1">
            <a:spLocks/>
          </p:cNvSpPr>
          <p:nvPr/>
        </p:nvSpPr>
        <p:spPr>
          <a:xfrm>
            <a:off x="8008853" y="4859290"/>
            <a:ext cx="3945480" cy="10249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600" b="1" dirty="0">
                <a:solidFill>
                  <a:srgbClr val="26567F"/>
                </a:solidFill>
                <a:latin typeface="Sofia Pro" panose="00000500000000000000" pitchFamily="50" charset="0"/>
                <a:cs typeface="Arial" panose="020B0604020202020204" pitchFamily="34" charset="0"/>
              </a:rPr>
              <a:t>Contact details:</a:t>
            </a:r>
          </a:p>
          <a:p>
            <a:pPr marL="0" indent="0">
              <a:buNone/>
            </a:pPr>
            <a:r>
              <a:rPr lang="en-NZ" sz="1050" dirty="0"/>
              <a:t>Marianna.Pekar@swa.govt.nz	Joel.Bancolita@swa.govt.nz</a:t>
            </a:r>
          </a:p>
          <a:p>
            <a:pPr marL="0" indent="0" algn="ctr">
              <a:buNone/>
            </a:pPr>
            <a:r>
              <a:rPr lang="en-NZ" sz="1050" dirty="0"/>
              <a:t>swa.govt.nz/publications/guidance/</a:t>
            </a:r>
          </a:p>
          <a:p>
            <a:pPr marL="0" indent="0" algn="ctr">
              <a:buNone/>
            </a:pPr>
            <a:r>
              <a:rPr lang="en-NZ" sz="1050" dirty="0"/>
              <a:t>github.com/nz-social-wellbeing-agency/nga_tapuae</a:t>
            </a:r>
          </a:p>
        </p:txBody>
      </p:sp>
    </p:spTree>
    <p:extLst>
      <p:ext uri="{BB962C8B-B14F-4D97-AF65-F5344CB8AC3E}">
        <p14:creationId xmlns:p14="http://schemas.microsoft.com/office/powerpoint/2010/main" val="2135923320"/>
      </p:ext>
    </p:extLst>
  </p:cSld>
  <p:clrMapOvr>
    <a:masterClrMapping/>
  </p:clrMapOvr>
</p:sld>
</file>

<file path=ppt/theme/theme1.xml><?xml version="1.0" encoding="utf-8"?>
<a:theme xmlns:a="http://schemas.openxmlformats.org/drawingml/2006/main" name="Social Wellbeing Theme – Dark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cial Wellbeing Theme – Dark Blue_strip vers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ocial Wellbeing Theme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ocial Wellbeing Theme – Te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4665</TotalTime>
  <Words>1291</Words>
  <Application>Microsoft Office PowerPoint</Application>
  <PresentationFormat>Widescreen</PresentationFormat>
  <Paragraphs>77</Paragraphs>
  <Slides>5</Slides>
  <Notes>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5</vt:i4>
      </vt:variant>
    </vt:vector>
  </HeadingPairs>
  <TitlesOfParts>
    <vt:vector size="15" baseType="lpstr">
      <vt:lpstr>Arial</vt:lpstr>
      <vt:lpstr>Calibri</vt:lpstr>
      <vt:lpstr>Calibri Light</vt:lpstr>
      <vt:lpstr>Sofia Pro</vt:lpstr>
      <vt:lpstr>Source Sans Pro</vt:lpstr>
      <vt:lpstr>Social Wellbeing Theme – Dark Blue</vt:lpstr>
      <vt:lpstr>Social Wellbeing Theme – Dark Blue_strip version</vt:lpstr>
      <vt:lpstr>Social Wellbeing Theme – Orange</vt:lpstr>
      <vt:lpstr>Social Wellbeing Theme – Teal</vt:lpstr>
      <vt:lpstr>Office Theme</vt:lpstr>
      <vt:lpstr>PowerPoint Presentation</vt:lpstr>
      <vt:lpstr>Ngā Tapuae: Looking for stepping stones together</vt:lpstr>
      <vt:lpstr>Quantitative, qualitative and participatory techniques applied</vt:lpstr>
      <vt:lpstr>Representative timelines found stepping stones pathways</vt:lpstr>
      <vt:lpstr>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Creative</dc:creator>
  <cp:lastModifiedBy>Marianna Pekar</cp:lastModifiedBy>
  <cp:revision>158</cp:revision>
  <cp:lastPrinted>2021-05-29T05:03:36Z</cp:lastPrinted>
  <dcterms:created xsi:type="dcterms:W3CDTF">2020-02-03T02:16:47Z</dcterms:created>
  <dcterms:modified xsi:type="dcterms:W3CDTF">2021-05-31T10:55:43Z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A12421938</vt:lpwstr>
  </property>
  <property fmtid="{D5CDD505-2E9C-101B-9397-08002B2CF9AE}" pid="4" name="Objective-Title">
    <vt:lpwstr>Template_Presentation_Corporate_Analytical-dots_SWA_FINAL_20200415</vt:lpwstr>
  </property>
  <property fmtid="{D5CDD505-2E9C-101B-9397-08002B2CF9AE}" pid="5" name="Objective-Comment">
    <vt:lpwstr/>
  </property>
  <property fmtid="{D5CDD505-2E9C-101B-9397-08002B2CF9AE}" pid="6" name="Objective-CreationStamp">
    <vt:filetime>2020-04-01T20:46:24Z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2020-08-19T03:39:47Z</vt:filetime>
  </property>
  <property fmtid="{D5CDD505-2E9C-101B-9397-08002B2CF9AE}" pid="11" name="Objective-Owner">
    <vt:lpwstr>Jacinta Syme</vt:lpwstr>
  </property>
  <property fmtid="{D5CDD505-2E9C-101B-9397-08002B2CF9AE}" pid="12" name="Objective-Path">
    <vt:lpwstr>Global Folder:SIA INFORMATION REPOSITORY:Corporate:Communications:SWA Toolkit 2020:Microsoft Suite Templates:</vt:lpwstr>
  </property>
  <property fmtid="{D5CDD505-2E9C-101B-9397-08002B2CF9AE}" pid="13" name="Objective-Parent">
    <vt:lpwstr>Microsoft Suite Templates</vt:lpwstr>
  </property>
  <property fmtid="{D5CDD505-2E9C-101B-9397-08002B2CF9AE}" pid="14" name="Objective-State">
    <vt:lpwstr>Being Edited</vt:lpwstr>
  </property>
  <property fmtid="{D5CDD505-2E9C-101B-9397-08002B2CF9AE}" pid="15" name="Objective-Version">
    <vt:lpwstr>2.4</vt:lpwstr>
  </property>
  <property fmtid="{D5CDD505-2E9C-101B-9397-08002B2CF9AE}" pid="16" name="Objective-VersionNumber">
    <vt:r8>6</vt:r8>
  </property>
  <property fmtid="{D5CDD505-2E9C-101B-9397-08002B2CF9AE}" pid="17" name="Objective-VersionComment">
    <vt:lpwstr/>
  </property>
  <property fmtid="{D5CDD505-2E9C-101B-9397-08002B2CF9AE}" pid="18" name="Objective-FileNumber">
    <vt:lpwstr>qA663544</vt:lpwstr>
  </property>
  <property fmtid="{D5CDD505-2E9C-101B-9397-08002B2CF9AE}" pid="19" name="Objective-Classification">
    <vt:lpwstr>[Inherited - In Confidence]</vt:lpwstr>
  </property>
  <property fmtid="{D5CDD505-2E9C-101B-9397-08002B2CF9AE}" pid="20" name="Objective-Caveats">
    <vt:lpwstr/>
  </property>
  <property fmtid="{D5CDD505-2E9C-101B-9397-08002B2CF9AE}" pid="21" name="Objective-Document Status [system]">
    <vt:lpwstr>Final</vt:lpwstr>
  </property>
  <property fmtid="{D5CDD505-2E9C-101B-9397-08002B2CF9AE}" pid="22" name="Objective-Email is Vaulted? [system]">
    <vt:lpwstr/>
  </property>
</Properties>
</file>