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4" r:id="rId4"/>
  </p:sldMasterIdLst>
  <p:notesMasterIdLst>
    <p:notesMasterId r:id="rId9"/>
  </p:notesMasterIdLst>
  <p:sldIdLst>
    <p:sldId id="918" r:id="rId5"/>
    <p:sldId id="344" r:id="rId6"/>
    <p:sldId id="357" r:id="rId7"/>
    <p:sldId id="921" r:id="rId8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ydra Percy" initials="CP" lastIdx="4" clrIdx="0">
    <p:extLst>
      <p:ext uri="{19B8F6BF-5375-455C-9EA6-DF929625EA0E}">
        <p15:presenceInfo xmlns:p15="http://schemas.microsoft.com/office/powerpoint/2012/main" userId="S::Chelydra.Percy@branz.org.nz::fee7bb84-72ea-45bc-8573-ee19bf4b42d1" providerId="AD"/>
      </p:ext>
    </p:extLst>
  </p:cmAuthor>
  <p:cmAuthor id="2" name="Richard Capie" initials="RC" lastIdx="1" clrIdx="1">
    <p:extLst>
      <p:ext uri="{19B8F6BF-5375-455C-9EA6-DF929625EA0E}">
        <p15:presenceInfo xmlns:p15="http://schemas.microsoft.com/office/powerpoint/2012/main" userId="Richard Capie" providerId="None"/>
      </p:ext>
    </p:extLst>
  </p:cmAuthor>
  <p:cmAuthor id="3" name="Kaetrin Stephenson" initials="KS" lastIdx="1" clrIdx="2">
    <p:extLst>
      <p:ext uri="{19B8F6BF-5375-455C-9EA6-DF929625EA0E}">
        <p15:presenceInfo xmlns:p15="http://schemas.microsoft.com/office/powerpoint/2012/main" userId="S::Kaetrin.Stephenson@branz.co.nz::268fa2be-718d-48a1-97cf-898a59f7e1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F26"/>
    <a:srgbClr val="74A9DA"/>
    <a:srgbClr val="ADC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0" autoAdjust="0"/>
    <p:restoredTop sz="93719" autoAdjust="0"/>
  </p:normalViewPr>
  <p:slideViewPr>
    <p:cSldViewPr snapToGrid="0">
      <p:cViewPr varScale="1">
        <p:scale>
          <a:sx n="80" d="100"/>
          <a:sy n="80" d="100"/>
        </p:scale>
        <p:origin x="398" y="6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3248"/>
    </p:cViewPr>
  </p:sorterViewPr>
  <p:notesViewPr>
    <p:cSldViewPr snapToGrid="0">
      <p:cViewPr>
        <p:scale>
          <a:sx n="106" d="100"/>
          <a:sy n="106" d="100"/>
        </p:scale>
        <p:origin x="1794" y="-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9022D8EF-3F77-486C-A732-FBDB90A8C66A}" type="datetimeFigureOut">
              <a:rPr lang="en-NZ" smtClean="0"/>
              <a:t>31/05/2021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ABFCE423-17F9-408C-8402-E1B5DCF766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046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en-NZ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CE423-17F9-408C-8402-E1B5DCF766D6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146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FC9D8-C660-3840-966D-5B14F885C9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10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53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FC9D8-C660-3840-966D-5B14F885C9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653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34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29"/>
              </a:spcAft>
            </a:pP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CE423-17F9-408C-8402-E1B5DCF766D6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947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3F7CF0D-61C8-4A45-A914-C92BFB356E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0750" y="6316135"/>
            <a:ext cx="6382102" cy="372161"/>
          </a:xfrm>
        </p:spPr>
        <p:txBody>
          <a:bodyPr/>
          <a:lstStyle>
            <a:lvl1pPr marL="0" indent="0">
              <a:buNone/>
              <a:defRPr sz="240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5" name="Picture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A5F97132-9F9B-2E4F-8BA5-05696990B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1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3400" y="6307667"/>
            <a:ext cx="11167533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6EF317F-2A1E-BF4A-8F16-6DCB6FAF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1213CE-4CFC-C34B-9927-DFC18F3744D1}"/>
              </a:ext>
            </a:extLst>
          </p:cNvPr>
          <p:cNvCxnSpPr>
            <a:cxnSpLocks/>
          </p:cNvCxnSpPr>
          <p:nvPr userDrawn="1"/>
        </p:nvCxnSpPr>
        <p:spPr>
          <a:xfrm>
            <a:off x="5858933" y="1490133"/>
            <a:ext cx="0" cy="446193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891884A-5766-7A4A-9B2D-2146C493D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490133"/>
            <a:ext cx="4891429" cy="445875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7AEFA8F-0033-7240-843C-4A3F116C8B8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096001" y="1490134"/>
            <a:ext cx="5604932" cy="4458756"/>
          </a:xfrm>
        </p:spPr>
        <p:txBody>
          <a:bodyPr anchor="t"/>
          <a:lstStyle>
            <a:lvl1pPr marL="0" indent="0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8450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3400" y="6307667"/>
            <a:ext cx="11167533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6EF317F-2A1E-BF4A-8F16-6DCB6FAF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10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 userDrawn="1"/>
        </p:nvSpPr>
        <p:spPr>
          <a:xfrm rot="10800000">
            <a:off x="8026400" y="0"/>
            <a:ext cx="4165600" cy="4127500"/>
          </a:xfrm>
          <a:prstGeom prst="rt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 userDrawn="1"/>
        </p:nvSpPr>
        <p:spPr>
          <a:xfrm>
            <a:off x="11715620" y="3103034"/>
            <a:ext cx="482600" cy="1024467"/>
          </a:xfrm>
          <a:custGeom>
            <a:avLst/>
            <a:gdLst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" h="1024467">
                <a:moveTo>
                  <a:pt x="0" y="550333"/>
                </a:moveTo>
                <a:lnTo>
                  <a:pt x="482600" y="1024467"/>
                </a:lnTo>
                <a:lnTo>
                  <a:pt x="474134" y="0"/>
                </a:lnTo>
                <a:lnTo>
                  <a:pt x="0" y="550333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7D158E-7576-7F44-92ED-7227A0C3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B03FC1-60C6-D04D-A11C-418CB4824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523206"/>
            <a:ext cx="7721598" cy="495114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54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16200000">
            <a:off x="8800905" y="3466903"/>
            <a:ext cx="3692997" cy="3111499"/>
          </a:xfrm>
          <a:custGeom>
            <a:avLst/>
            <a:gdLst>
              <a:gd name="connsiteX0" fmla="*/ 0 w 3716103"/>
              <a:gd name="connsiteY0" fmla="*/ 3111499 h 3111499"/>
              <a:gd name="connsiteX1" fmla="*/ 0 w 3716103"/>
              <a:gd name="connsiteY1" fmla="*/ 0 h 3111499"/>
              <a:gd name="connsiteX2" fmla="*/ 3716103 w 3716103"/>
              <a:gd name="connsiteY2" fmla="*/ 3111499 h 3111499"/>
              <a:gd name="connsiteX3" fmla="*/ 0 w 3716103"/>
              <a:gd name="connsiteY3" fmla="*/ 3111499 h 3111499"/>
              <a:gd name="connsiteX0" fmla="*/ 0 w 3712802"/>
              <a:gd name="connsiteY0" fmla="*/ 3111499 h 3111499"/>
              <a:gd name="connsiteX1" fmla="*/ 0 w 3712802"/>
              <a:gd name="connsiteY1" fmla="*/ 0 h 3111499"/>
              <a:gd name="connsiteX2" fmla="*/ 3712802 w 3712802"/>
              <a:gd name="connsiteY2" fmla="*/ 3098295 h 3111499"/>
              <a:gd name="connsiteX3" fmla="*/ 0 w 3712802"/>
              <a:gd name="connsiteY3" fmla="*/ 3111499 h 3111499"/>
              <a:gd name="connsiteX0" fmla="*/ 0 w 3692997"/>
              <a:gd name="connsiteY0" fmla="*/ 3111499 h 3111499"/>
              <a:gd name="connsiteX1" fmla="*/ 0 w 3692997"/>
              <a:gd name="connsiteY1" fmla="*/ 0 h 3111499"/>
              <a:gd name="connsiteX2" fmla="*/ 3692997 w 3692997"/>
              <a:gd name="connsiteY2" fmla="*/ 3098298 h 3111499"/>
              <a:gd name="connsiteX3" fmla="*/ 0 w 3692997"/>
              <a:gd name="connsiteY3" fmla="*/ 3111499 h 311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2997" h="3111499">
                <a:moveTo>
                  <a:pt x="0" y="3111499"/>
                </a:moveTo>
                <a:lnTo>
                  <a:pt x="0" y="0"/>
                </a:lnTo>
                <a:lnTo>
                  <a:pt x="3692997" y="3098298"/>
                </a:lnTo>
                <a:lnTo>
                  <a:pt x="0" y="3111499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rot="10800000">
            <a:off x="8026400" y="-9939"/>
            <a:ext cx="4172202" cy="4144005"/>
          </a:xfrm>
          <a:custGeom>
            <a:avLst/>
            <a:gdLst>
              <a:gd name="connsiteX0" fmla="*/ 0 w 4165600"/>
              <a:gd name="connsiteY0" fmla="*/ 4127500 h 4127500"/>
              <a:gd name="connsiteX1" fmla="*/ 0 w 4165600"/>
              <a:gd name="connsiteY1" fmla="*/ 0 h 4127500"/>
              <a:gd name="connsiteX2" fmla="*/ 4165600 w 4165600"/>
              <a:gd name="connsiteY2" fmla="*/ 4127500 h 4127500"/>
              <a:gd name="connsiteX3" fmla="*/ 0 w 4165600"/>
              <a:gd name="connsiteY3" fmla="*/ 4127500 h 4127500"/>
              <a:gd name="connsiteX0" fmla="*/ 6602 w 4172202"/>
              <a:gd name="connsiteY0" fmla="*/ 4144005 h 4144005"/>
              <a:gd name="connsiteX1" fmla="*/ 0 w 4172202"/>
              <a:gd name="connsiteY1" fmla="*/ 0 h 4144005"/>
              <a:gd name="connsiteX2" fmla="*/ 4172202 w 4172202"/>
              <a:gd name="connsiteY2" fmla="*/ 4144005 h 4144005"/>
              <a:gd name="connsiteX3" fmla="*/ 6602 w 4172202"/>
              <a:gd name="connsiteY3" fmla="*/ 4144005 h 414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2202" h="4144005">
                <a:moveTo>
                  <a:pt x="6602" y="4144005"/>
                </a:moveTo>
                <a:cubicBezTo>
                  <a:pt x="4401" y="2762670"/>
                  <a:pt x="2201" y="1381335"/>
                  <a:pt x="0" y="0"/>
                </a:cubicBezTo>
                <a:lnTo>
                  <a:pt x="4172202" y="4144005"/>
                </a:lnTo>
                <a:lnTo>
                  <a:pt x="6602" y="4144005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 userDrawn="1"/>
        </p:nvSpPr>
        <p:spPr>
          <a:xfrm>
            <a:off x="7878738" y="3046137"/>
            <a:ext cx="3874433" cy="3824060"/>
          </a:xfrm>
          <a:custGeom>
            <a:avLst/>
            <a:gdLst>
              <a:gd name="connsiteX0" fmla="*/ 3877733 w 3877733"/>
              <a:gd name="connsiteY0" fmla="*/ 643466 h 3843866"/>
              <a:gd name="connsiteX1" fmla="*/ 3234266 w 3877733"/>
              <a:gd name="connsiteY1" fmla="*/ 0 h 3843866"/>
              <a:gd name="connsiteX2" fmla="*/ 0 w 3877733"/>
              <a:gd name="connsiteY2" fmla="*/ 3843866 h 3843866"/>
              <a:gd name="connsiteX3" fmla="*/ 1236133 w 3877733"/>
              <a:gd name="connsiteY3" fmla="*/ 3826933 h 3843866"/>
              <a:gd name="connsiteX4" fmla="*/ 3877733 w 3877733"/>
              <a:gd name="connsiteY4" fmla="*/ 643466 h 3843866"/>
              <a:gd name="connsiteX0" fmla="*/ 3887637 w 3887637"/>
              <a:gd name="connsiteY0" fmla="*/ 656670 h 3843866"/>
              <a:gd name="connsiteX1" fmla="*/ 3234266 w 3887637"/>
              <a:gd name="connsiteY1" fmla="*/ 0 h 3843866"/>
              <a:gd name="connsiteX2" fmla="*/ 0 w 3887637"/>
              <a:gd name="connsiteY2" fmla="*/ 3843866 h 3843866"/>
              <a:gd name="connsiteX3" fmla="*/ 1236133 w 3887637"/>
              <a:gd name="connsiteY3" fmla="*/ 3826933 h 3843866"/>
              <a:gd name="connsiteX4" fmla="*/ 3887637 w 3887637"/>
              <a:gd name="connsiteY4" fmla="*/ 656670 h 3843866"/>
              <a:gd name="connsiteX0" fmla="*/ 3874433 w 3874433"/>
              <a:gd name="connsiteY0" fmla="*/ 656670 h 3830662"/>
              <a:gd name="connsiteX1" fmla="*/ 3221062 w 3874433"/>
              <a:gd name="connsiteY1" fmla="*/ 0 h 3830662"/>
              <a:gd name="connsiteX2" fmla="*/ 0 w 3874433"/>
              <a:gd name="connsiteY2" fmla="*/ 3830662 h 3830662"/>
              <a:gd name="connsiteX3" fmla="*/ 1222929 w 3874433"/>
              <a:gd name="connsiteY3" fmla="*/ 3826933 h 3830662"/>
              <a:gd name="connsiteX4" fmla="*/ 3874433 w 3874433"/>
              <a:gd name="connsiteY4" fmla="*/ 656670 h 3830662"/>
              <a:gd name="connsiteX0" fmla="*/ 3874433 w 3874433"/>
              <a:gd name="connsiteY0" fmla="*/ 656670 h 3830662"/>
              <a:gd name="connsiteX1" fmla="*/ 3221062 w 3874433"/>
              <a:gd name="connsiteY1" fmla="*/ 0 h 3830662"/>
              <a:gd name="connsiteX2" fmla="*/ 0 w 3874433"/>
              <a:gd name="connsiteY2" fmla="*/ 3830662 h 3830662"/>
              <a:gd name="connsiteX3" fmla="*/ 1219628 w 3874433"/>
              <a:gd name="connsiteY3" fmla="*/ 3830234 h 3830662"/>
              <a:gd name="connsiteX4" fmla="*/ 3874433 w 3874433"/>
              <a:gd name="connsiteY4" fmla="*/ 656670 h 3830662"/>
              <a:gd name="connsiteX0" fmla="*/ 3874433 w 3874433"/>
              <a:gd name="connsiteY0" fmla="*/ 650068 h 3824060"/>
              <a:gd name="connsiteX1" fmla="*/ 3217761 w 3874433"/>
              <a:gd name="connsiteY1" fmla="*/ 0 h 3824060"/>
              <a:gd name="connsiteX2" fmla="*/ 0 w 3874433"/>
              <a:gd name="connsiteY2" fmla="*/ 3824060 h 3824060"/>
              <a:gd name="connsiteX3" fmla="*/ 1219628 w 3874433"/>
              <a:gd name="connsiteY3" fmla="*/ 3823632 h 3824060"/>
              <a:gd name="connsiteX4" fmla="*/ 3874433 w 3874433"/>
              <a:gd name="connsiteY4" fmla="*/ 650068 h 382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33" h="3824060">
                <a:moveTo>
                  <a:pt x="3874433" y="650068"/>
                </a:moveTo>
                <a:lnTo>
                  <a:pt x="3217761" y="0"/>
                </a:lnTo>
                <a:lnTo>
                  <a:pt x="0" y="3824060"/>
                </a:lnTo>
                <a:lnTo>
                  <a:pt x="1219628" y="3823632"/>
                </a:lnTo>
                <a:lnTo>
                  <a:pt x="3874433" y="650068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cxnSpLocks/>
          </p:cNvCxnSpPr>
          <p:nvPr userDrawn="1"/>
        </p:nvCxnSpPr>
        <p:spPr>
          <a:xfrm>
            <a:off x="532605" y="536331"/>
            <a:ext cx="0" cy="578533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E58EAB5-D07B-1045-A3F9-BCEBEBE4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DDBCCEB-2BF3-344C-9D59-3DAC547FEC4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11202" y="1432415"/>
            <a:ext cx="7721598" cy="44277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182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large white building&#10;&#10;Description automatically generated">
            <a:extLst>
              <a:ext uri="{FF2B5EF4-FFF2-40B4-BE49-F238E27FC236}">
                <a16:creationId xmlns:a16="http://schemas.microsoft.com/office/drawing/2014/main" id="{F4FF2AD8-013E-1741-934F-4B7E3C1B1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" r="-1612"/>
          <a:stretch/>
        </p:blipFill>
        <p:spPr>
          <a:xfrm flipH="1">
            <a:off x="6696000" y="12660"/>
            <a:ext cx="5494867" cy="3663245"/>
          </a:xfrm>
          <a:prstGeom prst="rect">
            <a:avLst/>
          </a:prstGeom>
        </p:spPr>
      </p:pic>
      <p:pic>
        <p:nvPicPr>
          <p:cNvPr id="19" name="Picture 18" descr="A large white building&#10;&#10;Description automatically generated">
            <a:extLst>
              <a:ext uri="{FF2B5EF4-FFF2-40B4-BE49-F238E27FC236}">
                <a16:creationId xmlns:a16="http://schemas.microsoft.com/office/drawing/2014/main" id="{43DFFEE1-7E9C-8D44-9419-9857A50CD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r="-4346" b="802"/>
          <a:stretch/>
        </p:blipFill>
        <p:spPr>
          <a:xfrm flipH="1">
            <a:off x="7641203" y="3686936"/>
            <a:ext cx="4550797" cy="31680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B87944E8-5A3D-BC47-B213-2E7945AE4D40}"/>
              </a:ext>
            </a:extLst>
          </p:cNvPr>
          <p:cNvSpPr/>
          <p:nvPr userDrawn="1"/>
        </p:nvSpPr>
        <p:spPr>
          <a:xfrm>
            <a:off x="7501768" y="2869712"/>
            <a:ext cx="4236579" cy="3988287"/>
          </a:xfrm>
          <a:custGeom>
            <a:avLst/>
            <a:gdLst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4178300 w 4178300"/>
              <a:gd name="connsiteY4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4001910"/>
              <a:gd name="connsiteX1" fmla="*/ 1536700 w 4178300"/>
              <a:gd name="connsiteY1" fmla="*/ 3962400 h 4001910"/>
              <a:gd name="connsiteX2" fmla="*/ 0 w 4178300"/>
              <a:gd name="connsiteY2" fmla="*/ 3987800 h 4001910"/>
              <a:gd name="connsiteX3" fmla="*/ 2822 w 4178300"/>
              <a:gd name="connsiteY3" fmla="*/ 3992033 h 4001910"/>
              <a:gd name="connsiteX4" fmla="*/ 3403600 w 4178300"/>
              <a:gd name="connsiteY4" fmla="*/ 0 h 4001910"/>
              <a:gd name="connsiteX5" fmla="*/ 3403600 w 4178300"/>
              <a:gd name="connsiteY5" fmla="*/ 0 h 4001910"/>
              <a:gd name="connsiteX6" fmla="*/ 4178300 w 4178300"/>
              <a:gd name="connsiteY6" fmla="*/ 787400 h 4001910"/>
              <a:gd name="connsiteX0" fmla="*/ 4324585 w 4324585"/>
              <a:gd name="connsiteY0" fmla="*/ 787400 h 4082344"/>
              <a:gd name="connsiteX1" fmla="*/ 1682985 w 4324585"/>
              <a:gd name="connsiteY1" fmla="*/ 3962400 h 4082344"/>
              <a:gd name="connsiteX2" fmla="*/ 146285 w 4324585"/>
              <a:gd name="connsiteY2" fmla="*/ 3987800 h 4082344"/>
              <a:gd name="connsiteX3" fmla="*/ 149107 w 4324585"/>
              <a:gd name="connsiteY3" fmla="*/ 3992033 h 4082344"/>
              <a:gd name="connsiteX4" fmla="*/ 3549885 w 4324585"/>
              <a:gd name="connsiteY4" fmla="*/ 0 h 4082344"/>
              <a:gd name="connsiteX5" fmla="*/ 3549885 w 4324585"/>
              <a:gd name="connsiteY5" fmla="*/ 0 h 4082344"/>
              <a:gd name="connsiteX6" fmla="*/ 4324585 w 4324585"/>
              <a:gd name="connsiteY6" fmla="*/ 787400 h 4082344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495040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2690989 w 3465689"/>
              <a:gd name="connsiteY0" fmla="*/ 0 h 3962400"/>
              <a:gd name="connsiteX1" fmla="*/ 2690989 w 3465689"/>
              <a:gd name="connsiteY1" fmla="*/ 0 h 3962400"/>
              <a:gd name="connsiteX2" fmla="*/ 3465689 w 3465689"/>
              <a:gd name="connsiteY2" fmla="*/ 787400 h 3962400"/>
              <a:gd name="connsiteX3" fmla="*/ 824089 w 3465689"/>
              <a:gd name="connsiteY3" fmla="*/ 3962400 h 3962400"/>
              <a:gd name="connsiteX4" fmla="*/ 0 w 3465689"/>
              <a:gd name="connsiteY4" fmla="*/ 3677356 h 3962400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1011769 w 4213578"/>
              <a:gd name="connsiteY4" fmla="*/ 3963811 h 3966634"/>
              <a:gd name="connsiteX5" fmla="*/ 0 w 4213578"/>
              <a:gd name="connsiteY5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3578" h="3966634">
                <a:moveTo>
                  <a:pt x="3438878" y="0"/>
                </a:moveTo>
                <a:lnTo>
                  <a:pt x="3438878" y="0"/>
                </a:lnTo>
                <a:lnTo>
                  <a:pt x="4213578" y="787400"/>
                </a:lnTo>
                <a:lnTo>
                  <a:pt x="1571978" y="3962400"/>
                </a:lnTo>
                <a:lnTo>
                  <a:pt x="0" y="3966634"/>
                </a:lnTo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7B32F23-28B8-EC4F-BBB6-717D526A659B}"/>
              </a:ext>
            </a:extLst>
          </p:cNvPr>
          <p:cNvSpPr/>
          <p:nvPr userDrawn="1"/>
        </p:nvSpPr>
        <p:spPr>
          <a:xfrm>
            <a:off x="11726333" y="3126494"/>
            <a:ext cx="477142" cy="1015202"/>
          </a:xfrm>
          <a:custGeom>
            <a:avLst/>
            <a:gdLst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32045 h 1006179"/>
              <a:gd name="connsiteX1" fmla="*/ 482600 w 482600"/>
              <a:gd name="connsiteY1" fmla="*/ 1006179 h 1006179"/>
              <a:gd name="connsiteX2" fmla="*/ 464990 w 482600"/>
              <a:gd name="connsiteY2" fmla="*/ 0 h 1006179"/>
              <a:gd name="connsiteX3" fmla="*/ 0 w 482600"/>
              <a:gd name="connsiteY3" fmla="*/ 532045 h 1006179"/>
              <a:gd name="connsiteX0" fmla="*/ 0 w 473456"/>
              <a:gd name="connsiteY0" fmla="*/ 532045 h 997035"/>
              <a:gd name="connsiteX1" fmla="*/ 473456 w 473456"/>
              <a:gd name="connsiteY1" fmla="*/ 997035 h 997035"/>
              <a:gd name="connsiteX2" fmla="*/ 464990 w 473456"/>
              <a:gd name="connsiteY2" fmla="*/ 0 h 997035"/>
              <a:gd name="connsiteX3" fmla="*/ 0 w 473456"/>
              <a:gd name="connsiteY3" fmla="*/ 532045 h 997035"/>
              <a:gd name="connsiteX0" fmla="*/ 0 w 473456"/>
              <a:gd name="connsiteY0" fmla="*/ 532045 h 997035"/>
              <a:gd name="connsiteX1" fmla="*/ 473456 w 473456"/>
              <a:gd name="connsiteY1" fmla="*/ 997035 h 997035"/>
              <a:gd name="connsiteX2" fmla="*/ 464990 w 473456"/>
              <a:gd name="connsiteY2" fmla="*/ 0 h 997035"/>
              <a:gd name="connsiteX3" fmla="*/ 0 w 473456"/>
              <a:gd name="connsiteY3" fmla="*/ 532045 h 997035"/>
              <a:gd name="connsiteX0" fmla="*/ 0 w 467400"/>
              <a:gd name="connsiteY0" fmla="*/ 532045 h 1009146"/>
              <a:gd name="connsiteX1" fmla="*/ 467400 w 467400"/>
              <a:gd name="connsiteY1" fmla="*/ 1009146 h 1009146"/>
              <a:gd name="connsiteX2" fmla="*/ 464990 w 467400"/>
              <a:gd name="connsiteY2" fmla="*/ 0 h 1009146"/>
              <a:gd name="connsiteX3" fmla="*/ 0 w 467400"/>
              <a:gd name="connsiteY3" fmla="*/ 532045 h 1009146"/>
              <a:gd name="connsiteX0" fmla="*/ 0 w 477142"/>
              <a:gd name="connsiteY0" fmla="*/ 538101 h 1015202"/>
              <a:gd name="connsiteX1" fmla="*/ 467400 w 477142"/>
              <a:gd name="connsiteY1" fmla="*/ 1015202 h 1015202"/>
              <a:gd name="connsiteX2" fmla="*/ 477102 w 477142"/>
              <a:gd name="connsiteY2" fmla="*/ 0 h 1015202"/>
              <a:gd name="connsiteX3" fmla="*/ 0 w 477142"/>
              <a:gd name="connsiteY3" fmla="*/ 538101 h 101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142" h="1015202">
                <a:moveTo>
                  <a:pt x="0" y="538101"/>
                </a:moveTo>
                <a:lnTo>
                  <a:pt x="467400" y="1015202"/>
                </a:lnTo>
                <a:cubicBezTo>
                  <a:pt x="466597" y="678820"/>
                  <a:pt x="477905" y="336382"/>
                  <a:pt x="477102" y="0"/>
                </a:cubicBezTo>
                <a:lnTo>
                  <a:pt x="0" y="538101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8947213-F00A-8549-A1B2-06F8B6F64760}"/>
              </a:ext>
            </a:extLst>
          </p:cNvPr>
          <p:cNvSpPr/>
          <p:nvPr userDrawn="1"/>
        </p:nvSpPr>
        <p:spPr>
          <a:xfrm>
            <a:off x="-4270" y="0"/>
            <a:ext cx="10986181" cy="6861755"/>
          </a:xfrm>
          <a:custGeom>
            <a:avLst/>
            <a:gdLst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92141"/>
              <a:gd name="connsiteX1" fmla="*/ 8039100 w 10985500"/>
              <a:gd name="connsiteY1" fmla="*/ 0 h 6892141"/>
              <a:gd name="connsiteX2" fmla="*/ 10985500 w 10985500"/>
              <a:gd name="connsiteY2" fmla="*/ 2921000 h 6892141"/>
              <a:gd name="connsiteX3" fmla="*/ 7594600 w 10985500"/>
              <a:gd name="connsiteY3" fmla="*/ 6883400 h 6892141"/>
              <a:gd name="connsiteX4" fmla="*/ 42750 w 10985500"/>
              <a:gd name="connsiteY4" fmla="*/ 6892141 h 6892141"/>
              <a:gd name="connsiteX5" fmla="*/ 0 w 10985500"/>
              <a:gd name="connsiteY5" fmla="*/ 0 h 6892141"/>
              <a:gd name="connsiteX0" fmla="*/ 11007 w 10996507"/>
              <a:gd name="connsiteY0" fmla="*/ 0 h 6892141"/>
              <a:gd name="connsiteX1" fmla="*/ 8050107 w 10996507"/>
              <a:gd name="connsiteY1" fmla="*/ 0 h 6892141"/>
              <a:gd name="connsiteX2" fmla="*/ 10996507 w 10996507"/>
              <a:gd name="connsiteY2" fmla="*/ 2921000 h 6892141"/>
              <a:gd name="connsiteX3" fmla="*/ 7605607 w 10996507"/>
              <a:gd name="connsiteY3" fmla="*/ 6883400 h 6892141"/>
              <a:gd name="connsiteX4" fmla="*/ 1706 w 10996507"/>
              <a:gd name="connsiteY4" fmla="*/ 6892141 h 6892141"/>
              <a:gd name="connsiteX5" fmla="*/ 11007 w 10996507"/>
              <a:gd name="connsiteY5" fmla="*/ 0 h 6892141"/>
              <a:gd name="connsiteX0" fmla="*/ 79234 w 11064734"/>
              <a:gd name="connsiteY0" fmla="*/ 0 h 6892141"/>
              <a:gd name="connsiteX1" fmla="*/ 8118334 w 11064734"/>
              <a:gd name="connsiteY1" fmla="*/ 0 h 6892141"/>
              <a:gd name="connsiteX2" fmla="*/ 11064734 w 11064734"/>
              <a:gd name="connsiteY2" fmla="*/ 2921000 h 6892141"/>
              <a:gd name="connsiteX3" fmla="*/ 7673834 w 11064734"/>
              <a:gd name="connsiteY3" fmla="*/ 6883400 h 6892141"/>
              <a:gd name="connsiteX4" fmla="*/ 531 w 11064734"/>
              <a:gd name="connsiteY4" fmla="*/ 6892141 h 6892141"/>
              <a:gd name="connsiteX5" fmla="*/ 79234 w 11064734"/>
              <a:gd name="connsiteY5" fmla="*/ 0 h 689214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42751 w 10985500"/>
              <a:gd name="connsiteY4" fmla="*/ 6900881 h 6900881"/>
              <a:gd name="connsiteX5" fmla="*/ 0 w 10985500"/>
              <a:gd name="connsiteY5" fmla="*/ 0 h 690088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25401 w 10985500"/>
              <a:gd name="connsiteY4" fmla="*/ 6900881 h 6900881"/>
              <a:gd name="connsiteX5" fmla="*/ 0 w 10985500"/>
              <a:gd name="connsiteY5" fmla="*/ 0 h 6900881"/>
              <a:gd name="connsiteX0" fmla="*/ 4270 w 10989770"/>
              <a:gd name="connsiteY0" fmla="*/ 0 h 6910091"/>
              <a:gd name="connsiteX1" fmla="*/ 8043370 w 10989770"/>
              <a:gd name="connsiteY1" fmla="*/ 0 h 6910091"/>
              <a:gd name="connsiteX2" fmla="*/ 10989770 w 10989770"/>
              <a:gd name="connsiteY2" fmla="*/ 2921000 h 6910091"/>
              <a:gd name="connsiteX3" fmla="*/ 7598870 w 10989770"/>
              <a:gd name="connsiteY3" fmla="*/ 6883400 h 6910091"/>
              <a:gd name="connsiteX4" fmla="*/ 2230 w 10989770"/>
              <a:gd name="connsiteY4" fmla="*/ 6910091 h 6910091"/>
              <a:gd name="connsiteX5" fmla="*/ 4270 w 10989770"/>
              <a:gd name="connsiteY5" fmla="*/ 0 h 6910091"/>
              <a:gd name="connsiteX0" fmla="*/ 4270 w 10989770"/>
              <a:gd name="connsiteY0" fmla="*/ 0 h 6911030"/>
              <a:gd name="connsiteX1" fmla="*/ 8043370 w 10989770"/>
              <a:gd name="connsiteY1" fmla="*/ 0 h 6911030"/>
              <a:gd name="connsiteX2" fmla="*/ 10989770 w 10989770"/>
              <a:gd name="connsiteY2" fmla="*/ 2921000 h 6911030"/>
              <a:gd name="connsiteX3" fmla="*/ 7589724 w 10989770"/>
              <a:gd name="connsiteY3" fmla="*/ 6911030 h 6911030"/>
              <a:gd name="connsiteX4" fmla="*/ 2230 w 10989770"/>
              <a:gd name="connsiteY4" fmla="*/ 6910091 h 6911030"/>
              <a:gd name="connsiteX5" fmla="*/ 4270 w 10989770"/>
              <a:gd name="connsiteY5" fmla="*/ 0 h 691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9770" h="6911030">
                <a:moveTo>
                  <a:pt x="4270" y="0"/>
                </a:moveTo>
                <a:lnTo>
                  <a:pt x="8043370" y="0"/>
                </a:lnTo>
                <a:lnTo>
                  <a:pt x="10989770" y="2921000"/>
                </a:lnTo>
                <a:lnTo>
                  <a:pt x="7589724" y="6911030"/>
                </a:lnTo>
                <a:lnTo>
                  <a:pt x="2230" y="6910091"/>
                </a:lnTo>
                <a:cubicBezTo>
                  <a:pt x="-6237" y="4615624"/>
                  <a:pt x="12737" y="2294467"/>
                  <a:pt x="427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D29322-B0B2-AF47-BE11-356B6E776E8A}"/>
              </a:ext>
            </a:extLst>
          </p:cNvPr>
          <p:cNvCxnSpPr/>
          <p:nvPr userDrawn="1"/>
        </p:nvCxnSpPr>
        <p:spPr>
          <a:xfrm>
            <a:off x="0" y="6519333"/>
            <a:ext cx="12192000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9159CA98-383E-F642-88D9-540097D11611}"/>
              </a:ext>
            </a:extLst>
          </p:cNvPr>
          <p:cNvSpPr txBox="1">
            <a:spLocks/>
          </p:cNvSpPr>
          <p:nvPr userDrawn="1"/>
        </p:nvSpPr>
        <p:spPr>
          <a:xfrm>
            <a:off x="711202" y="536331"/>
            <a:ext cx="7721598" cy="623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>
                <a:solidFill>
                  <a:srgbClr val="E11F26"/>
                </a:solidFill>
              </a:rPr>
              <a:t>Click to edit Master title style</a:t>
            </a:r>
            <a:endParaRPr lang="en-US" dirty="0">
              <a:solidFill>
                <a:srgbClr val="E11F26"/>
              </a:solidFill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F9794EC-1C90-164C-9CA8-CDEDF875298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11202" y="1432415"/>
            <a:ext cx="7721598" cy="44277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04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od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large white building&#10;&#10;Description automatically generated">
            <a:extLst>
              <a:ext uri="{FF2B5EF4-FFF2-40B4-BE49-F238E27FC236}">
                <a16:creationId xmlns:a16="http://schemas.microsoft.com/office/drawing/2014/main" id="{F4FF2AD8-013E-1741-934F-4B7E3C1B1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" r="-1612"/>
          <a:stretch/>
        </p:blipFill>
        <p:spPr>
          <a:xfrm flipH="1">
            <a:off x="6696000" y="12660"/>
            <a:ext cx="5494867" cy="3663245"/>
          </a:xfrm>
          <a:prstGeom prst="rect">
            <a:avLst/>
          </a:prstGeom>
        </p:spPr>
      </p:pic>
      <p:pic>
        <p:nvPicPr>
          <p:cNvPr id="19" name="Picture 18" descr="A large white building&#10;&#10;Description automatically generated">
            <a:extLst>
              <a:ext uri="{FF2B5EF4-FFF2-40B4-BE49-F238E27FC236}">
                <a16:creationId xmlns:a16="http://schemas.microsoft.com/office/drawing/2014/main" id="{43DFFEE1-7E9C-8D44-9419-9857A50CD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r="-4346" b="802"/>
          <a:stretch/>
        </p:blipFill>
        <p:spPr>
          <a:xfrm flipH="1">
            <a:off x="7641203" y="3686936"/>
            <a:ext cx="4550797" cy="3168000"/>
          </a:xfrm>
          <a:prstGeom prst="rect">
            <a:avLst/>
          </a:prstGeom>
        </p:spPr>
      </p:pic>
      <p:sp>
        <p:nvSpPr>
          <p:cNvPr id="5" name="Right Triangle 4"/>
          <p:cNvSpPr/>
          <p:nvPr userDrawn="1"/>
        </p:nvSpPr>
        <p:spPr>
          <a:xfrm rot="10800000">
            <a:off x="8026400" y="0"/>
            <a:ext cx="4165600" cy="4127500"/>
          </a:xfrm>
          <a:prstGeom prst="rt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7270750" y="3181350"/>
            <a:ext cx="3962400" cy="3390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 userDrawn="1"/>
        </p:nvSpPr>
        <p:spPr>
          <a:xfrm>
            <a:off x="0" y="12660"/>
            <a:ext cx="10986181" cy="6861755"/>
          </a:xfrm>
          <a:custGeom>
            <a:avLst/>
            <a:gdLst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92141"/>
              <a:gd name="connsiteX1" fmla="*/ 8039100 w 10985500"/>
              <a:gd name="connsiteY1" fmla="*/ 0 h 6892141"/>
              <a:gd name="connsiteX2" fmla="*/ 10985500 w 10985500"/>
              <a:gd name="connsiteY2" fmla="*/ 2921000 h 6892141"/>
              <a:gd name="connsiteX3" fmla="*/ 7594600 w 10985500"/>
              <a:gd name="connsiteY3" fmla="*/ 6883400 h 6892141"/>
              <a:gd name="connsiteX4" fmla="*/ 42750 w 10985500"/>
              <a:gd name="connsiteY4" fmla="*/ 6892141 h 6892141"/>
              <a:gd name="connsiteX5" fmla="*/ 0 w 10985500"/>
              <a:gd name="connsiteY5" fmla="*/ 0 h 6892141"/>
              <a:gd name="connsiteX0" fmla="*/ 11007 w 10996507"/>
              <a:gd name="connsiteY0" fmla="*/ 0 h 6892141"/>
              <a:gd name="connsiteX1" fmla="*/ 8050107 w 10996507"/>
              <a:gd name="connsiteY1" fmla="*/ 0 h 6892141"/>
              <a:gd name="connsiteX2" fmla="*/ 10996507 w 10996507"/>
              <a:gd name="connsiteY2" fmla="*/ 2921000 h 6892141"/>
              <a:gd name="connsiteX3" fmla="*/ 7605607 w 10996507"/>
              <a:gd name="connsiteY3" fmla="*/ 6883400 h 6892141"/>
              <a:gd name="connsiteX4" fmla="*/ 1706 w 10996507"/>
              <a:gd name="connsiteY4" fmla="*/ 6892141 h 6892141"/>
              <a:gd name="connsiteX5" fmla="*/ 11007 w 10996507"/>
              <a:gd name="connsiteY5" fmla="*/ 0 h 6892141"/>
              <a:gd name="connsiteX0" fmla="*/ 79234 w 11064734"/>
              <a:gd name="connsiteY0" fmla="*/ 0 h 6892141"/>
              <a:gd name="connsiteX1" fmla="*/ 8118334 w 11064734"/>
              <a:gd name="connsiteY1" fmla="*/ 0 h 6892141"/>
              <a:gd name="connsiteX2" fmla="*/ 11064734 w 11064734"/>
              <a:gd name="connsiteY2" fmla="*/ 2921000 h 6892141"/>
              <a:gd name="connsiteX3" fmla="*/ 7673834 w 11064734"/>
              <a:gd name="connsiteY3" fmla="*/ 6883400 h 6892141"/>
              <a:gd name="connsiteX4" fmla="*/ 531 w 11064734"/>
              <a:gd name="connsiteY4" fmla="*/ 6892141 h 6892141"/>
              <a:gd name="connsiteX5" fmla="*/ 79234 w 11064734"/>
              <a:gd name="connsiteY5" fmla="*/ 0 h 689214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42751 w 10985500"/>
              <a:gd name="connsiteY4" fmla="*/ 6900881 h 6900881"/>
              <a:gd name="connsiteX5" fmla="*/ 0 w 10985500"/>
              <a:gd name="connsiteY5" fmla="*/ 0 h 690088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25401 w 10985500"/>
              <a:gd name="connsiteY4" fmla="*/ 6900881 h 6900881"/>
              <a:gd name="connsiteX5" fmla="*/ 0 w 10985500"/>
              <a:gd name="connsiteY5" fmla="*/ 0 h 6900881"/>
              <a:gd name="connsiteX0" fmla="*/ 4270 w 10989770"/>
              <a:gd name="connsiteY0" fmla="*/ 0 h 6910091"/>
              <a:gd name="connsiteX1" fmla="*/ 8043370 w 10989770"/>
              <a:gd name="connsiteY1" fmla="*/ 0 h 6910091"/>
              <a:gd name="connsiteX2" fmla="*/ 10989770 w 10989770"/>
              <a:gd name="connsiteY2" fmla="*/ 2921000 h 6910091"/>
              <a:gd name="connsiteX3" fmla="*/ 7598870 w 10989770"/>
              <a:gd name="connsiteY3" fmla="*/ 6883400 h 6910091"/>
              <a:gd name="connsiteX4" fmla="*/ 2230 w 10989770"/>
              <a:gd name="connsiteY4" fmla="*/ 6910091 h 6910091"/>
              <a:gd name="connsiteX5" fmla="*/ 4270 w 10989770"/>
              <a:gd name="connsiteY5" fmla="*/ 0 h 6910091"/>
              <a:gd name="connsiteX0" fmla="*/ 4270 w 10989770"/>
              <a:gd name="connsiteY0" fmla="*/ 0 h 6911030"/>
              <a:gd name="connsiteX1" fmla="*/ 8043370 w 10989770"/>
              <a:gd name="connsiteY1" fmla="*/ 0 h 6911030"/>
              <a:gd name="connsiteX2" fmla="*/ 10989770 w 10989770"/>
              <a:gd name="connsiteY2" fmla="*/ 2921000 h 6911030"/>
              <a:gd name="connsiteX3" fmla="*/ 7589724 w 10989770"/>
              <a:gd name="connsiteY3" fmla="*/ 6911030 h 6911030"/>
              <a:gd name="connsiteX4" fmla="*/ 2230 w 10989770"/>
              <a:gd name="connsiteY4" fmla="*/ 6910091 h 6911030"/>
              <a:gd name="connsiteX5" fmla="*/ 4270 w 10989770"/>
              <a:gd name="connsiteY5" fmla="*/ 0 h 691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9770" h="6911030">
                <a:moveTo>
                  <a:pt x="4270" y="0"/>
                </a:moveTo>
                <a:lnTo>
                  <a:pt x="8043370" y="0"/>
                </a:lnTo>
                <a:lnTo>
                  <a:pt x="10989770" y="2921000"/>
                </a:lnTo>
                <a:lnTo>
                  <a:pt x="7589724" y="6911030"/>
                </a:lnTo>
                <a:lnTo>
                  <a:pt x="2230" y="6910091"/>
                </a:lnTo>
                <a:cubicBezTo>
                  <a:pt x="-6237" y="4615624"/>
                  <a:pt x="12737" y="2294467"/>
                  <a:pt x="427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550333" y="6502400"/>
            <a:ext cx="7323667" cy="846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 userDrawn="1"/>
        </p:nvCxnSpPr>
        <p:spPr>
          <a:xfrm flipH="1">
            <a:off x="550332" y="536331"/>
            <a:ext cx="1" cy="578826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 userDrawn="1"/>
        </p:nvSpPr>
        <p:spPr>
          <a:xfrm>
            <a:off x="11721520" y="3138639"/>
            <a:ext cx="472974" cy="1005216"/>
          </a:xfrm>
          <a:custGeom>
            <a:avLst/>
            <a:gdLst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40707 h 1014841"/>
              <a:gd name="connsiteX1" fmla="*/ 482600 w 482600"/>
              <a:gd name="connsiteY1" fmla="*/ 1014841 h 1014841"/>
              <a:gd name="connsiteX2" fmla="*/ 469322 w 482600"/>
              <a:gd name="connsiteY2" fmla="*/ 0 h 1014841"/>
              <a:gd name="connsiteX3" fmla="*/ 0 w 482600"/>
              <a:gd name="connsiteY3" fmla="*/ 540707 h 1014841"/>
              <a:gd name="connsiteX0" fmla="*/ 0 w 472974"/>
              <a:gd name="connsiteY0" fmla="*/ 540707 h 1005216"/>
              <a:gd name="connsiteX1" fmla="*/ 472974 w 472974"/>
              <a:gd name="connsiteY1" fmla="*/ 1005216 h 1005216"/>
              <a:gd name="connsiteX2" fmla="*/ 469322 w 472974"/>
              <a:gd name="connsiteY2" fmla="*/ 0 h 1005216"/>
              <a:gd name="connsiteX3" fmla="*/ 0 w 472974"/>
              <a:gd name="connsiteY3" fmla="*/ 540707 h 10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974" h="1005216">
                <a:moveTo>
                  <a:pt x="0" y="540707"/>
                </a:moveTo>
                <a:lnTo>
                  <a:pt x="472974" y="1005216"/>
                </a:lnTo>
                <a:cubicBezTo>
                  <a:pt x="471757" y="670144"/>
                  <a:pt x="470539" y="335072"/>
                  <a:pt x="469322" y="0"/>
                </a:cubicBezTo>
                <a:lnTo>
                  <a:pt x="0" y="540707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D9B6DF3-DABA-E54D-8A33-E1C01F2B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A46608C-84B7-B444-A49E-2E12F1EE84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570" y="1337733"/>
            <a:ext cx="7692224" cy="4514880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6071F38-2814-2242-B0F7-92A259B94064}"/>
              </a:ext>
            </a:extLst>
          </p:cNvPr>
          <p:cNvSpPr/>
          <p:nvPr userDrawn="1"/>
        </p:nvSpPr>
        <p:spPr>
          <a:xfrm>
            <a:off x="7518398" y="2885045"/>
            <a:ext cx="4213578" cy="3966634"/>
          </a:xfrm>
          <a:custGeom>
            <a:avLst/>
            <a:gdLst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4178300 w 4178300"/>
              <a:gd name="connsiteY4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4001910"/>
              <a:gd name="connsiteX1" fmla="*/ 1536700 w 4178300"/>
              <a:gd name="connsiteY1" fmla="*/ 3962400 h 4001910"/>
              <a:gd name="connsiteX2" fmla="*/ 0 w 4178300"/>
              <a:gd name="connsiteY2" fmla="*/ 3987800 h 4001910"/>
              <a:gd name="connsiteX3" fmla="*/ 2822 w 4178300"/>
              <a:gd name="connsiteY3" fmla="*/ 3992033 h 4001910"/>
              <a:gd name="connsiteX4" fmla="*/ 3403600 w 4178300"/>
              <a:gd name="connsiteY4" fmla="*/ 0 h 4001910"/>
              <a:gd name="connsiteX5" fmla="*/ 3403600 w 4178300"/>
              <a:gd name="connsiteY5" fmla="*/ 0 h 4001910"/>
              <a:gd name="connsiteX6" fmla="*/ 4178300 w 4178300"/>
              <a:gd name="connsiteY6" fmla="*/ 787400 h 4001910"/>
              <a:gd name="connsiteX0" fmla="*/ 4324585 w 4324585"/>
              <a:gd name="connsiteY0" fmla="*/ 787400 h 4082344"/>
              <a:gd name="connsiteX1" fmla="*/ 1682985 w 4324585"/>
              <a:gd name="connsiteY1" fmla="*/ 3962400 h 4082344"/>
              <a:gd name="connsiteX2" fmla="*/ 146285 w 4324585"/>
              <a:gd name="connsiteY2" fmla="*/ 3987800 h 4082344"/>
              <a:gd name="connsiteX3" fmla="*/ 149107 w 4324585"/>
              <a:gd name="connsiteY3" fmla="*/ 3992033 h 4082344"/>
              <a:gd name="connsiteX4" fmla="*/ 3549885 w 4324585"/>
              <a:gd name="connsiteY4" fmla="*/ 0 h 4082344"/>
              <a:gd name="connsiteX5" fmla="*/ 3549885 w 4324585"/>
              <a:gd name="connsiteY5" fmla="*/ 0 h 4082344"/>
              <a:gd name="connsiteX6" fmla="*/ 4324585 w 4324585"/>
              <a:gd name="connsiteY6" fmla="*/ 787400 h 4082344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495040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2690989 w 3465689"/>
              <a:gd name="connsiteY0" fmla="*/ 0 h 3962400"/>
              <a:gd name="connsiteX1" fmla="*/ 2690989 w 3465689"/>
              <a:gd name="connsiteY1" fmla="*/ 0 h 3962400"/>
              <a:gd name="connsiteX2" fmla="*/ 3465689 w 3465689"/>
              <a:gd name="connsiteY2" fmla="*/ 787400 h 3962400"/>
              <a:gd name="connsiteX3" fmla="*/ 824089 w 3465689"/>
              <a:gd name="connsiteY3" fmla="*/ 3962400 h 3962400"/>
              <a:gd name="connsiteX4" fmla="*/ 0 w 3465689"/>
              <a:gd name="connsiteY4" fmla="*/ 3677356 h 3962400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1011769 w 4213578"/>
              <a:gd name="connsiteY4" fmla="*/ 3963811 h 3966634"/>
              <a:gd name="connsiteX5" fmla="*/ 0 w 4213578"/>
              <a:gd name="connsiteY5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3578" h="3966634">
                <a:moveTo>
                  <a:pt x="3438878" y="0"/>
                </a:moveTo>
                <a:lnTo>
                  <a:pt x="3438878" y="0"/>
                </a:lnTo>
                <a:lnTo>
                  <a:pt x="4213578" y="787400"/>
                </a:lnTo>
                <a:lnTo>
                  <a:pt x="1571978" y="3962400"/>
                </a:lnTo>
                <a:lnTo>
                  <a:pt x="0" y="3966634"/>
                </a:lnTo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25392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C517E-D372-BA44-80DA-1E825BE3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31/05/2021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B4DAC-3DF3-C74A-8605-63988472D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Mokoko Light" panose="02060403020203020204" pitchFamily="18" charset="77"/>
                <a:cs typeface="Mokoko Light" panose="02060403020203020204" pitchFamily="18" charset="77"/>
              </a:defRPr>
            </a:lvl1pPr>
          </a:lstStyle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BD5D5-A934-414F-9330-E1DD07B6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844ABD-3DE5-9846-9160-BFCF8DF961B2}"/>
              </a:ext>
            </a:extLst>
          </p:cNvPr>
          <p:cNvCxnSpPr/>
          <p:nvPr userDrawn="1"/>
        </p:nvCxnSpPr>
        <p:spPr>
          <a:xfrm>
            <a:off x="541867" y="6142910"/>
            <a:ext cx="11167533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4CD52862-3415-C245-A7F7-3759E3AF3619}"/>
              </a:ext>
            </a:extLst>
          </p:cNvPr>
          <p:cNvSpPr/>
          <p:nvPr userDrawn="1"/>
        </p:nvSpPr>
        <p:spPr>
          <a:xfrm rot="10800000">
            <a:off x="8026400" y="0"/>
            <a:ext cx="4165600" cy="4127500"/>
          </a:xfrm>
          <a:prstGeom prst="rt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15A989E-CB85-8C44-B7BC-43CB3C72294B}"/>
              </a:ext>
            </a:extLst>
          </p:cNvPr>
          <p:cNvSpPr/>
          <p:nvPr userDrawn="1"/>
        </p:nvSpPr>
        <p:spPr>
          <a:xfrm>
            <a:off x="11709400" y="3103034"/>
            <a:ext cx="482600" cy="1024467"/>
          </a:xfrm>
          <a:custGeom>
            <a:avLst/>
            <a:gdLst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" h="1024467">
                <a:moveTo>
                  <a:pt x="0" y="550333"/>
                </a:moveTo>
                <a:lnTo>
                  <a:pt x="482600" y="1024467"/>
                </a:lnTo>
                <a:lnTo>
                  <a:pt x="474134" y="0"/>
                </a:lnTo>
                <a:lnTo>
                  <a:pt x="0" y="550333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AAD1C8-F8F7-CB4B-95A3-7EB9765D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77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35113"/>
            <a:ext cx="11159067" cy="6041887"/>
          </a:xfrm>
          <a:prstGeom prst="rect">
            <a:avLst/>
          </a:prstGeom>
          <a:noFill/>
        </p:spPr>
        <p:txBody>
          <a:bodyPr lIns="130622" tIns="65311" rIns="130622" bIns="65311"/>
          <a:lstStyle>
            <a:lvl1pPr algn="l">
              <a:lnSpc>
                <a:spcPts val="2857"/>
              </a:lnSpc>
              <a:defRPr sz="2417" b="0" i="0" u="none" spc="59" normalizeH="0" baseline="0">
                <a:ln w="6350" cmpd="sng">
                  <a:noFill/>
                </a:ln>
                <a:solidFill>
                  <a:srgbClr val="E11F26"/>
                </a:solidFill>
                <a:latin typeface="Tahoma"/>
              </a:defRPr>
            </a:lvl1pPr>
          </a:lstStyle>
          <a:p>
            <a:r>
              <a:rPr lang="en-AU" dirty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8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b="1" i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31/05/2021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koko Light" panose="02060403020203020204" pitchFamily="18" charset="77"/>
                <a:cs typeface="Mokoko Light" panose="02060403020203020204" pitchFamily="18" charset="77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51194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70000"/>
              <a:buFont typeface="System Font Regular"/>
              <a:buChar char="&gt;"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E11F26"/>
                </a:solidFill>
                <a:latin typeface="Sketchnote Text" panose="03080502040202000005" pitchFamily="66" charset="77"/>
              </a:defRPr>
            </a:lvl1pPr>
          </a:lstStyle>
          <a:p>
            <a:fld id="{80D69395-B137-411E-B994-FF7631CF514E}" type="datetimeFigureOut">
              <a:rPr lang="en-NZ" smtClean="0"/>
              <a:pPr/>
              <a:t>31/05/2021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koko Light" panose="02060403020203020204" pitchFamily="18" charset="77"/>
                <a:cs typeface="Mokoko Light" panose="02060403020203020204" pitchFamily="18" charset="77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Sketchnote Text" panose="03080502040202000005" pitchFamily="66" charset="77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540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d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4803BF7-C02B-C54A-87A7-043436D42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65F73DF-6ACF-C442-9EF5-1E750413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400" b="1" i="0" baseline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DC283ED-C368-F747-ADA8-DDF11F949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432415"/>
            <a:ext cx="7721598" cy="44277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06AEBC8-D3B1-FE40-A5C6-FB0D1D9BDF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6" y="6132651"/>
            <a:ext cx="446063" cy="4790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19142EF-46D7-034B-B738-19139B419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26087" r="13867" b="31489"/>
          <a:stretch/>
        </p:blipFill>
        <p:spPr>
          <a:xfrm>
            <a:off x="999461" y="6100083"/>
            <a:ext cx="1368056" cy="56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E11F26"/>
                </a:solidFill>
                <a:latin typeface="Sketchnote Text" panose="03080502040202000005" pitchFamily="66" charset="77"/>
              </a:defRPr>
            </a:lvl1pPr>
          </a:lstStyle>
          <a:p>
            <a:fld id="{80D69395-B137-411E-B994-FF7631CF514E}" type="datetimeFigureOut">
              <a:rPr lang="en-NZ" smtClean="0"/>
              <a:pPr/>
              <a:t>31/05/2021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koko Light" panose="02060403020203020204" pitchFamily="18" charset="77"/>
                <a:cs typeface="Mokoko Light" panose="02060403020203020204" pitchFamily="18" charset="77"/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Sketchnote Text" panose="03080502040202000005" pitchFamily="66" charset="77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95FBE6-0A58-7040-B019-44DF634575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211"/>
            <a:ext cx="5334000" cy="4351338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E92D2E-A357-0140-AB21-3036B6CB593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200" y="1825211"/>
            <a:ext cx="5334000" cy="4351338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CDA983-8F55-9844-A090-95E53E6143E1}"/>
              </a:ext>
            </a:extLst>
          </p:cNvPr>
          <p:cNvCxnSpPr/>
          <p:nvPr userDrawn="1"/>
        </p:nvCxnSpPr>
        <p:spPr>
          <a:xfrm>
            <a:off x="838200" y="6176549"/>
            <a:ext cx="10668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8DD5E8-A069-614D-94C6-F09039A53C63}"/>
              </a:ext>
            </a:extLst>
          </p:cNvPr>
          <p:cNvCxnSpPr/>
          <p:nvPr userDrawn="1"/>
        </p:nvCxnSpPr>
        <p:spPr>
          <a:xfrm>
            <a:off x="6172200" y="1825211"/>
            <a:ext cx="0" cy="435133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526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Sketchnote Text" panose="03080502040202000005" pitchFamily="66" charset="77"/>
              </a:defRPr>
            </a:lvl1pPr>
          </a:lstStyle>
          <a:p>
            <a:fld id="{80D69395-B137-411E-B994-FF7631CF514E}" type="datetimeFigureOut">
              <a:rPr lang="en-NZ" smtClean="0"/>
              <a:pPr/>
              <a:t>31/05/2021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koko Light" panose="02060403020203020204" pitchFamily="18" charset="77"/>
                <a:cs typeface="Mokoko Light" panose="02060403020203020204" pitchFamily="18" charset="77"/>
              </a:defRPr>
            </a:lvl1pPr>
          </a:lstStyle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Sketchnote Text" panose="03080502040202000005" pitchFamily="66" charset="77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8739E5-F05F-104D-B0C1-ECC6540E7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51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14CD88-21CB-3B4E-9D71-8BF1BCFF8C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3980" y="2514600"/>
            <a:ext cx="5157787" cy="3675063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sz="2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DBC92B-EE58-F948-9EFB-2145073ECAA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200" y="2514600"/>
            <a:ext cx="5157787" cy="3675063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sz="2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9E6022-963A-434A-AC4D-FE522FC80F85}"/>
              </a:ext>
            </a:extLst>
          </p:cNvPr>
          <p:cNvCxnSpPr>
            <a:cxnSpLocks/>
          </p:cNvCxnSpPr>
          <p:nvPr userDrawn="1"/>
        </p:nvCxnSpPr>
        <p:spPr>
          <a:xfrm>
            <a:off x="6087762" y="1681163"/>
            <a:ext cx="0" cy="45085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289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47919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31/05/2021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koko Light" panose="02060403020203020204" pitchFamily="18" charset="77"/>
                <a:cs typeface="Mokoko Light" panose="02060403020203020204" pitchFamily="18" charset="77"/>
              </a:defRPr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BB14BAE-D1AF-944F-AD0C-0B58FE3BADAA}"/>
              </a:ext>
            </a:extLst>
          </p:cNvPr>
          <p:cNvSpPr/>
          <p:nvPr userDrawn="1"/>
        </p:nvSpPr>
        <p:spPr>
          <a:xfrm rot="10800000">
            <a:off x="8026400" y="0"/>
            <a:ext cx="4165600" cy="4127500"/>
          </a:xfrm>
          <a:prstGeom prst="rt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5EE73A6-26F9-6A42-978E-144C1800C857}"/>
              </a:ext>
            </a:extLst>
          </p:cNvPr>
          <p:cNvSpPr/>
          <p:nvPr userDrawn="1"/>
        </p:nvSpPr>
        <p:spPr>
          <a:xfrm>
            <a:off x="11719339" y="3090334"/>
            <a:ext cx="486834" cy="1037167"/>
          </a:xfrm>
          <a:custGeom>
            <a:avLst/>
            <a:gdLst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6834"/>
              <a:gd name="connsiteY0" fmla="*/ 563033 h 1037167"/>
              <a:gd name="connsiteX1" fmla="*/ 482600 w 486834"/>
              <a:gd name="connsiteY1" fmla="*/ 1037167 h 1037167"/>
              <a:gd name="connsiteX2" fmla="*/ 486834 w 486834"/>
              <a:gd name="connsiteY2" fmla="*/ 0 h 1037167"/>
              <a:gd name="connsiteX3" fmla="*/ 0 w 486834"/>
              <a:gd name="connsiteY3" fmla="*/ 563033 h 103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834" h="1037167">
                <a:moveTo>
                  <a:pt x="0" y="563033"/>
                </a:moveTo>
                <a:lnTo>
                  <a:pt x="482600" y="1037167"/>
                </a:lnTo>
                <a:cubicBezTo>
                  <a:pt x="484011" y="691445"/>
                  <a:pt x="485423" y="345722"/>
                  <a:pt x="486834" y="0"/>
                </a:cubicBezTo>
                <a:lnTo>
                  <a:pt x="0" y="563033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23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B870996F-FD49-D446-910A-D974AA46DC6B}"/>
              </a:ext>
            </a:extLst>
          </p:cNvPr>
          <p:cNvSpPr/>
          <p:nvPr userDrawn="1"/>
        </p:nvSpPr>
        <p:spPr>
          <a:xfrm>
            <a:off x="7518398" y="2895599"/>
            <a:ext cx="4229102" cy="3965223"/>
          </a:xfrm>
          <a:custGeom>
            <a:avLst/>
            <a:gdLst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4178300 w 4178300"/>
              <a:gd name="connsiteY4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4001910"/>
              <a:gd name="connsiteX1" fmla="*/ 1536700 w 4178300"/>
              <a:gd name="connsiteY1" fmla="*/ 3962400 h 4001910"/>
              <a:gd name="connsiteX2" fmla="*/ 0 w 4178300"/>
              <a:gd name="connsiteY2" fmla="*/ 3987800 h 4001910"/>
              <a:gd name="connsiteX3" fmla="*/ 2822 w 4178300"/>
              <a:gd name="connsiteY3" fmla="*/ 3992033 h 4001910"/>
              <a:gd name="connsiteX4" fmla="*/ 3403600 w 4178300"/>
              <a:gd name="connsiteY4" fmla="*/ 0 h 4001910"/>
              <a:gd name="connsiteX5" fmla="*/ 3403600 w 4178300"/>
              <a:gd name="connsiteY5" fmla="*/ 0 h 4001910"/>
              <a:gd name="connsiteX6" fmla="*/ 4178300 w 4178300"/>
              <a:gd name="connsiteY6" fmla="*/ 787400 h 4001910"/>
              <a:gd name="connsiteX0" fmla="*/ 4324585 w 4324585"/>
              <a:gd name="connsiteY0" fmla="*/ 787400 h 4082344"/>
              <a:gd name="connsiteX1" fmla="*/ 1682985 w 4324585"/>
              <a:gd name="connsiteY1" fmla="*/ 3962400 h 4082344"/>
              <a:gd name="connsiteX2" fmla="*/ 146285 w 4324585"/>
              <a:gd name="connsiteY2" fmla="*/ 3987800 h 4082344"/>
              <a:gd name="connsiteX3" fmla="*/ 149107 w 4324585"/>
              <a:gd name="connsiteY3" fmla="*/ 3992033 h 4082344"/>
              <a:gd name="connsiteX4" fmla="*/ 3549885 w 4324585"/>
              <a:gd name="connsiteY4" fmla="*/ 0 h 4082344"/>
              <a:gd name="connsiteX5" fmla="*/ 3549885 w 4324585"/>
              <a:gd name="connsiteY5" fmla="*/ 0 h 4082344"/>
              <a:gd name="connsiteX6" fmla="*/ 4324585 w 4324585"/>
              <a:gd name="connsiteY6" fmla="*/ 787400 h 4082344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495040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2690989 w 3465689"/>
              <a:gd name="connsiteY0" fmla="*/ 0 h 3962400"/>
              <a:gd name="connsiteX1" fmla="*/ 2690989 w 3465689"/>
              <a:gd name="connsiteY1" fmla="*/ 0 h 3962400"/>
              <a:gd name="connsiteX2" fmla="*/ 3465689 w 3465689"/>
              <a:gd name="connsiteY2" fmla="*/ 787400 h 3962400"/>
              <a:gd name="connsiteX3" fmla="*/ 824089 w 3465689"/>
              <a:gd name="connsiteY3" fmla="*/ 3962400 h 3962400"/>
              <a:gd name="connsiteX4" fmla="*/ 0 w 3465689"/>
              <a:gd name="connsiteY4" fmla="*/ 3677356 h 3962400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1011769 w 4213578"/>
              <a:gd name="connsiteY4" fmla="*/ 3963811 h 3966634"/>
              <a:gd name="connsiteX5" fmla="*/ 0 w 4213578"/>
              <a:gd name="connsiteY5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3578" h="3966634">
                <a:moveTo>
                  <a:pt x="3438878" y="0"/>
                </a:moveTo>
                <a:lnTo>
                  <a:pt x="3438878" y="0"/>
                </a:lnTo>
                <a:lnTo>
                  <a:pt x="4213578" y="787400"/>
                </a:lnTo>
                <a:lnTo>
                  <a:pt x="1571978" y="3962400"/>
                </a:lnTo>
                <a:lnTo>
                  <a:pt x="0" y="3966634"/>
                </a:lnTo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FB089C8-1BF4-F541-90A6-7C84A8179491}"/>
              </a:ext>
            </a:extLst>
          </p:cNvPr>
          <p:cNvSpPr/>
          <p:nvPr userDrawn="1"/>
        </p:nvSpPr>
        <p:spPr>
          <a:xfrm>
            <a:off x="9090439" y="3675944"/>
            <a:ext cx="3119243" cy="3189112"/>
          </a:xfrm>
          <a:custGeom>
            <a:avLst/>
            <a:gdLst>
              <a:gd name="connsiteX0" fmla="*/ 3118556 w 3125611"/>
              <a:gd name="connsiteY0" fmla="*/ 3189112 h 3189112"/>
              <a:gd name="connsiteX1" fmla="*/ 3125611 w 3125611"/>
              <a:gd name="connsiteY1" fmla="*/ 458612 h 3189112"/>
              <a:gd name="connsiteX2" fmla="*/ 2659944 w 3125611"/>
              <a:gd name="connsiteY2" fmla="*/ 0 h 3189112"/>
              <a:gd name="connsiteX3" fmla="*/ 0 w 3125611"/>
              <a:gd name="connsiteY3" fmla="*/ 3189112 h 3189112"/>
              <a:gd name="connsiteX4" fmla="*/ 3118556 w 3125611"/>
              <a:gd name="connsiteY4" fmla="*/ 3189112 h 3189112"/>
              <a:gd name="connsiteX0" fmla="*/ 3118556 w 3125611"/>
              <a:gd name="connsiteY0" fmla="*/ 3189112 h 3189112"/>
              <a:gd name="connsiteX1" fmla="*/ 3125611 w 3125611"/>
              <a:gd name="connsiteY1" fmla="*/ 467756 h 3189112"/>
              <a:gd name="connsiteX2" fmla="*/ 2659944 w 3125611"/>
              <a:gd name="connsiteY2" fmla="*/ 0 h 3189112"/>
              <a:gd name="connsiteX3" fmla="*/ 0 w 3125611"/>
              <a:gd name="connsiteY3" fmla="*/ 3189112 h 3189112"/>
              <a:gd name="connsiteX4" fmla="*/ 3118556 w 3125611"/>
              <a:gd name="connsiteY4" fmla="*/ 3189112 h 3189112"/>
              <a:gd name="connsiteX0" fmla="*/ 3118556 w 3119243"/>
              <a:gd name="connsiteY0" fmla="*/ 3189112 h 3189112"/>
              <a:gd name="connsiteX1" fmla="*/ 3116467 w 3119243"/>
              <a:gd name="connsiteY1" fmla="*/ 467756 h 3189112"/>
              <a:gd name="connsiteX2" fmla="*/ 2659944 w 3119243"/>
              <a:gd name="connsiteY2" fmla="*/ 0 h 3189112"/>
              <a:gd name="connsiteX3" fmla="*/ 0 w 3119243"/>
              <a:gd name="connsiteY3" fmla="*/ 3189112 h 3189112"/>
              <a:gd name="connsiteX4" fmla="*/ 3118556 w 3119243"/>
              <a:gd name="connsiteY4" fmla="*/ 3189112 h 318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9243" h="3189112">
                <a:moveTo>
                  <a:pt x="3118556" y="3189112"/>
                </a:moveTo>
                <a:cubicBezTo>
                  <a:pt x="3120908" y="2278945"/>
                  <a:pt x="3116467" y="467756"/>
                  <a:pt x="3116467" y="467756"/>
                </a:cubicBezTo>
                <a:lnTo>
                  <a:pt x="2659944" y="0"/>
                </a:lnTo>
                <a:lnTo>
                  <a:pt x="0" y="3189112"/>
                </a:lnTo>
                <a:lnTo>
                  <a:pt x="3118556" y="31891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4757C3C-B63E-E142-AE48-C1CE82C89C2E}"/>
              </a:ext>
            </a:extLst>
          </p:cNvPr>
          <p:cNvSpPr/>
          <p:nvPr userDrawn="1"/>
        </p:nvSpPr>
        <p:spPr>
          <a:xfrm>
            <a:off x="-4270" y="0"/>
            <a:ext cx="10986181" cy="6861755"/>
          </a:xfrm>
          <a:custGeom>
            <a:avLst/>
            <a:gdLst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92141"/>
              <a:gd name="connsiteX1" fmla="*/ 8039100 w 10985500"/>
              <a:gd name="connsiteY1" fmla="*/ 0 h 6892141"/>
              <a:gd name="connsiteX2" fmla="*/ 10985500 w 10985500"/>
              <a:gd name="connsiteY2" fmla="*/ 2921000 h 6892141"/>
              <a:gd name="connsiteX3" fmla="*/ 7594600 w 10985500"/>
              <a:gd name="connsiteY3" fmla="*/ 6883400 h 6892141"/>
              <a:gd name="connsiteX4" fmla="*/ 42750 w 10985500"/>
              <a:gd name="connsiteY4" fmla="*/ 6892141 h 6892141"/>
              <a:gd name="connsiteX5" fmla="*/ 0 w 10985500"/>
              <a:gd name="connsiteY5" fmla="*/ 0 h 6892141"/>
              <a:gd name="connsiteX0" fmla="*/ 11007 w 10996507"/>
              <a:gd name="connsiteY0" fmla="*/ 0 h 6892141"/>
              <a:gd name="connsiteX1" fmla="*/ 8050107 w 10996507"/>
              <a:gd name="connsiteY1" fmla="*/ 0 h 6892141"/>
              <a:gd name="connsiteX2" fmla="*/ 10996507 w 10996507"/>
              <a:gd name="connsiteY2" fmla="*/ 2921000 h 6892141"/>
              <a:gd name="connsiteX3" fmla="*/ 7605607 w 10996507"/>
              <a:gd name="connsiteY3" fmla="*/ 6883400 h 6892141"/>
              <a:gd name="connsiteX4" fmla="*/ 1706 w 10996507"/>
              <a:gd name="connsiteY4" fmla="*/ 6892141 h 6892141"/>
              <a:gd name="connsiteX5" fmla="*/ 11007 w 10996507"/>
              <a:gd name="connsiteY5" fmla="*/ 0 h 6892141"/>
              <a:gd name="connsiteX0" fmla="*/ 79234 w 11064734"/>
              <a:gd name="connsiteY0" fmla="*/ 0 h 6892141"/>
              <a:gd name="connsiteX1" fmla="*/ 8118334 w 11064734"/>
              <a:gd name="connsiteY1" fmla="*/ 0 h 6892141"/>
              <a:gd name="connsiteX2" fmla="*/ 11064734 w 11064734"/>
              <a:gd name="connsiteY2" fmla="*/ 2921000 h 6892141"/>
              <a:gd name="connsiteX3" fmla="*/ 7673834 w 11064734"/>
              <a:gd name="connsiteY3" fmla="*/ 6883400 h 6892141"/>
              <a:gd name="connsiteX4" fmla="*/ 531 w 11064734"/>
              <a:gd name="connsiteY4" fmla="*/ 6892141 h 6892141"/>
              <a:gd name="connsiteX5" fmla="*/ 79234 w 11064734"/>
              <a:gd name="connsiteY5" fmla="*/ 0 h 689214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42751 w 10985500"/>
              <a:gd name="connsiteY4" fmla="*/ 6900881 h 6900881"/>
              <a:gd name="connsiteX5" fmla="*/ 0 w 10985500"/>
              <a:gd name="connsiteY5" fmla="*/ 0 h 690088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25401 w 10985500"/>
              <a:gd name="connsiteY4" fmla="*/ 6900881 h 6900881"/>
              <a:gd name="connsiteX5" fmla="*/ 0 w 10985500"/>
              <a:gd name="connsiteY5" fmla="*/ 0 h 6900881"/>
              <a:gd name="connsiteX0" fmla="*/ 4270 w 10989770"/>
              <a:gd name="connsiteY0" fmla="*/ 0 h 6910091"/>
              <a:gd name="connsiteX1" fmla="*/ 8043370 w 10989770"/>
              <a:gd name="connsiteY1" fmla="*/ 0 h 6910091"/>
              <a:gd name="connsiteX2" fmla="*/ 10989770 w 10989770"/>
              <a:gd name="connsiteY2" fmla="*/ 2921000 h 6910091"/>
              <a:gd name="connsiteX3" fmla="*/ 7598870 w 10989770"/>
              <a:gd name="connsiteY3" fmla="*/ 6883400 h 6910091"/>
              <a:gd name="connsiteX4" fmla="*/ 2230 w 10989770"/>
              <a:gd name="connsiteY4" fmla="*/ 6910091 h 6910091"/>
              <a:gd name="connsiteX5" fmla="*/ 4270 w 10989770"/>
              <a:gd name="connsiteY5" fmla="*/ 0 h 6910091"/>
              <a:gd name="connsiteX0" fmla="*/ 4270 w 10989770"/>
              <a:gd name="connsiteY0" fmla="*/ 0 h 6911030"/>
              <a:gd name="connsiteX1" fmla="*/ 8043370 w 10989770"/>
              <a:gd name="connsiteY1" fmla="*/ 0 h 6911030"/>
              <a:gd name="connsiteX2" fmla="*/ 10989770 w 10989770"/>
              <a:gd name="connsiteY2" fmla="*/ 2921000 h 6911030"/>
              <a:gd name="connsiteX3" fmla="*/ 7589724 w 10989770"/>
              <a:gd name="connsiteY3" fmla="*/ 6911030 h 6911030"/>
              <a:gd name="connsiteX4" fmla="*/ 2230 w 10989770"/>
              <a:gd name="connsiteY4" fmla="*/ 6910091 h 6911030"/>
              <a:gd name="connsiteX5" fmla="*/ 4270 w 10989770"/>
              <a:gd name="connsiteY5" fmla="*/ 0 h 691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9770" h="6911030">
                <a:moveTo>
                  <a:pt x="4270" y="0"/>
                </a:moveTo>
                <a:lnTo>
                  <a:pt x="8043370" y="0"/>
                </a:lnTo>
                <a:lnTo>
                  <a:pt x="10989770" y="2921000"/>
                </a:lnTo>
                <a:lnTo>
                  <a:pt x="7589724" y="6911030"/>
                </a:lnTo>
                <a:lnTo>
                  <a:pt x="2230" y="6910091"/>
                </a:lnTo>
                <a:cubicBezTo>
                  <a:pt x="-6237" y="4615624"/>
                  <a:pt x="12737" y="2294467"/>
                  <a:pt x="427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14168" cy="365125"/>
          </a:xfrm>
        </p:spPr>
        <p:txBody>
          <a:bodyPr/>
          <a:lstStyle>
            <a:lvl1pPr>
              <a:defRPr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A688D5E-B3C4-0A4F-847C-BAD25FD9D21E}" type="datetimeFigureOut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630827" cy="365125"/>
          </a:xfrm>
        </p:spPr>
        <p:txBody>
          <a:bodyPr/>
          <a:lstStyle>
            <a:lvl1pPr>
              <a:defRPr b="0" i="0">
                <a:latin typeface="Mokoko Light" panose="02060403020203020204" pitchFamily="18" charset="77"/>
                <a:cs typeface="Mokoko Light" panose="02060403020203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85404" y="6356350"/>
            <a:ext cx="1468395" cy="365125"/>
          </a:xfrm>
        </p:spPr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C946EF-3887-844D-9938-00011F75EE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00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 i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31/05/2021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koko Light" panose="02060403020203020204" pitchFamily="18" charset="77"/>
                <a:cs typeface="Mokoko Light" panose="02060403020203020204" pitchFamily="18" charset="77"/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B101EF-A20C-A34B-B183-0644B3F75C2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83188" y="987424"/>
            <a:ext cx="6169024" cy="4881563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3D5C86-F18D-6042-8E65-A946AD40A4D3}"/>
              </a:ext>
            </a:extLst>
          </p:cNvPr>
          <p:cNvCxnSpPr/>
          <p:nvPr userDrawn="1"/>
        </p:nvCxnSpPr>
        <p:spPr>
          <a:xfrm>
            <a:off x="4978400" y="987425"/>
            <a:ext cx="0" cy="48815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944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 i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31/05/2021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koko Light" panose="02060403020203020204" pitchFamily="18" charset="77"/>
                <a:cs typeface="Mokoko Light" panose="02060403020203020204" pitchFamily="18" charset="77"/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24F067C-CC79-1D41-8DE8-71EAA7E56F7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91F35-2DB1-684A-80D4-5F0FB0E20A9A}"/>
              </a:ext>
            </a:extLst>
          </p:cNvPr>
          <p:cNvCxnSpPr/>
          <p:nvPr userDrawn="1"/>
        </p:nvCxnSpPr>
        <p:spPr>
          <a:xfrm>
            <a:off x="4978400" y="987425"/>
            <a:ext cx="0" cy="48815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678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31/05/2021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koko Light" panose="02060403020203020204" pitchFamily="18" charset="77"/>
                <a:cs typeface="Mokoko Light" panose="02060403020203020204" pitchFamily="18" charset="77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44176E-1C2C-B64C-8128-E0D7348F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B938CE-20AE-A444-8372-3164402E2B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5400000">
            <a:off x="3919217" y="-1234281"/>
            <a:ext cx="4353566" cy="10515600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sz="24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1358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31/05/2021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koko Light" panose="02060403020203020204" pitchFamily="18" charset="77"/>
                <a:cs typeface="Mokoko Light" panose="02060403020203020204" pitchFamily="18" charset="77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0EF1D4-161C-C141-B602-E0F0EBDAC034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5400000">
            <a:off x="1818481" y="-615156"/>
            <a:ext cx="5811838" cy="7772400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sz="24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5F4D00-879B-5341-A80F-DF52DB2F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7183561" y="2006725"/>
            <a:ext cx="5811837" cy="2528638"/>
          </a:xfrm>
        </p:spPr>
        <p:txBody>
          <a:bodyPr>
            <a:normAutofit/>
          </a:bodyPr>
          <a:lstStyle>
            <a:lvl1pPr>
              <a:defRPr sz="3800" b="1" i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693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67651" y="569168"/>
            <a:ext cx="10972802" cy="858753"/>
          </a:xfrm>
          <a:prstGeom prst="rect">
            <a:avLst/>
          </a:prstGeom>
        </p:spPr>
        <p:txBody>
          <a:bodyPr lIns="130622" tIns="65311" rIns="130622" bIns="65311"/>
          <a:lstStyle>
            <a:lvl1pPr algn="l">
              <a:lnSpc>
                <a:spcPts val="2857"/>
              </a:lnSpc>
              <a:defRPr sz="2417" b="0" i="0" u="none" spc="59" normalizeH="0" baseline="0">
                <a:ln w="6350" cmpd="sng">
                  <a:noFill/>
                </a:ln>
                <a:solidFill>
                  <a:srgbClr val="E11F26"/>
                </a:solidFill>
                <a:latin typeface="Tahoma"/>
              </a:defRPr>
            </a:lvl1pPr>
          </a:lstStyle>
          <a:p>
            <a:r>
              <a:rPr lang="en-AU" dirty="0"/>
              <a:t>Click to edit title style				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03113" y="1035769"/>
            <a:ext cx="10293454" cy="0"/>
          </a:xfrm>
          <a:prstGeom prst="line">
            <a:avLst/>
          </a:prstGeom>
          <a:ln w="3175" cmpd="sng">
            <a:solidFill>
              <a:srgbClr val="E11F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67648" y="1274241"/>
            <a:ext cx="7924800" cy="2933701"/>
          </a:xfrm>
          <a:prstGeom prst="rect">
            <a:avLst/>
          </a:prstGeom>
        </p:spPr>
        <p:txBody>
          <a:bodyPr lIns="130622" tIns="65311" rIns="130622" bIns="65311"/>
          <a:lstStyle>
            <a:lvl1pPr marL="380985" indent="-380985">
              <a:lnSpc>
                <a:spcPts val="2619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17" spc="59" baseline="0">
                <a:solidFill>
                  <a:srgbClr val="505150"/>
                </a:solidFill>
                <a:latin typeface="Tahoma"/>
              </a:defRPr>
            </a:lvl1pPr>
            <a:lvl2pPr marL="824560" indent="-380985">
              <a:lnSpc>
                <a:spcPts val="2619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17" spc="59" baseline="0">
                <a:solidFill>
                  <a:srgbClr val="505150"/>
                </a:solidFill>
                <a:latin typeface="Tahoma"/>
              </a:defRPr>
            </a:lvl2pPr>
            <a:lvl3pPr marL="1365195" indent="-380985">
              <a:lnSpc>
                <a:spcPts val="2619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AU" sz="2417" kern="1200" spc="59" dirty="0" smtClean="0">
                <a:solidFill>
                  <a:srgbClr val="505150"/>
                </a:solidFill>
                <a:latin typeface="Tahoma"/>
                <a:ea typeface="+mn-ea"/>
                <a:cs typeface="+mn-cs"/>
              </a:defRPr>
            </a:lvl3pPr>
            <a:lvl4pPr marL="1850687" indent="-380985">
              <a:lnSpc>
                <a:spcPts val="2619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AU" sz="2417" kern="1200" spc="59" baseline="0" dirty="0" smtClean="0">
                <a:solidFill>
                  <a:srgbClr val="505150"/>
                </a:solidFill>
                <a:latin typeface="Tahoma"/>
                <a:ea typeface="+mn-ea"/>
                <a:cs typeface="+mn-cs"/>
              </a:defRPr>
            </a:lvl4pPr>
            <a:lvl5pPr marL="2430100" indent="-380985">
              <a:lnSpc>
                <a:spcPts val="2619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AU" sz="2417" kern="1200" spc="59" dirty="0" smtClean="0">
                <a:solidFill>
                  <a:srgbClr val="505150"/>
                </a:solidFill>
                <a:latin typeface="Tahoma"/>
                <a:ea typeface="+mn-ea"/>
                <a:cs typeface="+mn-cs"/>
              </a:defRPr>
            </a:lvl5pPr>
          </a:lstStyle>
          <a:p>
            <a:pPr lvl="0"/>
            <a:r>
              <a:rPr lang="en-AU" dirty="0"/>
              <a:t>Level 1</a:t>
            </a:r>
          </a:p>
          <a:p>
            <a:pPr lvl="1"/>
            <a:r>
              <a:rPr lang="en-AU" dirty="0"/>
              <a:t>Level2</a:t>
            </a:r>
          </a:p>
          <a:p>
            <a:pPr lvl="2"/>
            <a:r>
              <a:rPr lang="en-AU" dirty="0"/>
              <a:t>Level3</a:t>
            </a:r>
          </a:p>
          <a:p>
            <a:pPr lvl="3"/>
            <a:r>
              <a:rPr lang="en-AU" dirty="0"/>
              <a:t>Level4</a:t>
            </a:r>
          </a:p>
          <a:p>
            <a:pPr lvl="4"/>
            <a:r>
              <a:rPr lang="en-AU" dirty="0"/>
              <a:t>Level5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7B2EDFE3-CC0C-45F8-BCC4-44A0738A54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6" y="6132651"/>
            <a:ext cx="446063" cy="4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37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D038B3CE-5CC1-674F-84AA-057A2A53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13076"/>
          <a:stretch/>
        </p:blipFill>
        <p:spPr>
          <a:xfrm>
            <a:off x="1535494" y="-12310"/>
            <a:ext cx="10681187" cy="6884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8AF637-D9EA-9942-9D8B-97974B6992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08" t="8186"/>
          <a:stretch/>
        </p:blipFill>
        <p:spPr>
          <a:xfrm>
            <a:off x="-1" y="-16073"/>
            <a:ext cx="12216388" cy="68844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67651" y="569168"/>
            <a:ext cx="10972802" cy="858753"/>
          </a:xfrm>
          <a:prstGeom prst="rect">
            <a:avLst/>
          </a:prstGeom>
        </p:spPr>
        <p:txBody>
          <a:bodyPr lIns="130622" tIns="65311" rIns="130622" bIns="65311"/>
          <a:lstStyle>
            <a:lvl1pPr algn="l">
              <a:lnSpc>
                <a:spcPts val="2857"/>
              </a:lnSpc>
              <a:defRPr sz="2417" b="0" i="0" u="none" spc="59" normalizeH="0" baseline="0">
                <a:ln w="6350" cmpd="sng">
                  <a:noFill/>
                </a:ln>
                <a:solidFill>
                  <a:srgbClr val="E11F26"/>
                </a:solidFill>
                <a:latin typeface="Tahoma"/>
              </a:defRPr>
            </a:lvl1pPr>
          </a:lstStyle>
          <a:p>
            <a:r>
              <a:rPr lang="en-AU" dirty="0"/>
              <a:t>Click to edit title style				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03113" y="1035769"/>
            <a:ext cx="7789336" cy="0"/>
          </a:xfrm>
          <a:prstGeom prst="line">
            <a:avLst/>
          </a:prstGeom>
          <a:ln w="3175" cmpd="sng">
            <a:solidFill>
              <a:srgbClr val="E11F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BRANZ_RGB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52" y="6129300"/>
            <a:ext cx="605790" cy="60579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67648" y="1274241"/>
            <a:ext cx="7924800" cy="2933701"/>
          </a:xfrm>
          <a:prstGeom prst="rect">
            <a:avLst/>
          </a:prstGeom>
        </p:spPr>
        <p:txBody>
          <a:bodyPr lIns="130622" tIns="65311" rIns="130622" bIns="65311"/>
          <a:lstStyle>
            <a:lvl1pPr marL="380985" indent="-380985">
              <a:lnSpc>
                <a:spcPts val="2619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17" spc="59" baseline="0">
                <a:solidFill>
                  <a:srgbClr val="505150"/>
                </a:solidFill>
                <a:latin typeface="Tahoma"/>
              </a:defRPr>
            </a:lvl1pPr>
            <a:lvl2pPr marL="824560" indent="-380985">
              <a:lnSpc>
                <a:spcPts val="2619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17" spc="59" baseline="0">
                <a:solidFill>
                  <a:srgbClr val="505150"/>
                </a:solidFill>
                <a:latin typeface="Tahoma"/>
              </a:defRPr>
            </a:lvl2pPr>
            <a:lvl3pPr marL="1365195" indent="-380985">
              <a:lnSpc>
                <a:spcPts val="2619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AU" sz="2417" kern="1200" spc="59" dirty="0" smtClean="0">
                <a:solidFill>
                  <a:srgbClr val="505150"/>
                </a:solidFill>
                <a:latin typeface="Tahoma"/>
                <a:ea typeface="+mn-ea"/>
                <a:cs typeface="+mn-cs"/>
              </a:defRPr>
            </a:lvl3pPr>
            <a:lvl4pPr marL="1850687" indent="-380985">
              <a:lnSpc>
                <a:spcPts val="2619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AU" sz="2417" kern="1200" spc="59" baseline="0" dirty="0" smtClean="0">
                <a:solidFill>
                  <a:srgbClr val="505150"/>
                </a:solidFill>
                <a:latin typeface="Tahoma"/>
                <a:ea typeface="+mn-ea"/>
                <a:cs typeface="+mn-cs"/>
              </a:defRPr>
            </a:lvl4pPr>
            <a:lvl5pPr marL="2430100" indent="-380985">
              <a:lnSpc>
                <a:spcPts val="2619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AU" sz="2417" kern="1200" spc="59" dirty="0" smtClean="0">
                <a:solidFill>
                  <a:srgbClr val="505150"/>
                </a:solidFill>
                <a:latin typeface="Tahoma"/>
                <a:ea typeface="+mn-ea"/>
                <a:cs typeface="+mn-cs"/>
              </a:defRPr>
            </a:lvl5pPr>
          </a:lstStyle>
          <a:p>
            <a:pPr lvl="0"/>
            <a:r>
              <a:rPr lang="en-AU" dirty="0"/>
              <a:t>Level 1</a:t>
            </a:r>
          </a:p>
          <a:p>
            <a:pPr lvl="1"/>
            <a:r>
              <a:rPr lang="en-AU" dirty="0"/>
              <a:t>Level2</a:t>
            </a:r>
          </a:p>
          <a:p>
            <a:pPr lvl="2"/>
            <a:r>
              <a:rPr lang="en-AU" dirty="0"/>
              <a:t>Level3</a:t>
            </a:r>
          </a:p>
          <a:p>
            <a:pPr lvl="3"/>
            <a:r>
              <a:rPr lang="en-AU" dirty="0"/>
              <a:t>Level4</a:t>
            </a:r>
          </a:p>
          <a:p>
            <a:pPr lvl="4"/>
            <a:r>
              <a:rPr lang="en-AU" dirty="0"/>
              <a:t>Level5</a:t>
            </a:r>
          </a:p>
        </p:txBody>
      </p:sp>
    </p:spTree>
    <p:extLst>
      <p:ext uri="{BB962C8B-B14F-4D97-AF65-F5344CB8AC3E}">
        <p14:creationId xmlns:p14="http://schemas.microsoft.com/office/powerpoint/2010/main" val="356036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d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803BF7-C02B-C54A-87A7-043436D42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0"/>
            <a:ext cx="12189023" cy="685799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65F73DF-6ACF-C442-9EF5-1E750413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400" b="1" i="0" baseline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DC283ED-C368-F747-ADA8-DDF11F949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432415"/>
            <a:ext cx="7721598" cy="44277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62148B0-6E1D-4243-8E11-07443EBF55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6166164"/>
            <a:ext cx="1289198" cy="438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1BB8C1-2B0C-AD44-B891-45BF0275E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306" y="6168187"/>
            <a:ext cx="442888" cy="4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6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od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803BF7-C02B-C54A-87A7-043436D42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9" y="0"/>
            <a:ext cx="12189021" cy="685799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65F73DF-6ACF-C442-9EF5-1E750413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400" b="1" i="0" baseline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DC283ED-C368-F747-ADA8-DDF11F949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432415"/>
            <a:ext cx="7721598" cy="44277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19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od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65F73DF-6ACF-C442-9EF5-1E750413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400" b="1" i="0" baseline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DC283ED-C368-F747-ADA8-DDF11F949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432415"/>
            <a:ext cx="7721598" cy="44277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AB3A3E55-33E2-6741-AFFC-9308001217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6" y="6132651"/>
            <a:ext cx="446063" cy="4790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B3CB4D-6D8E-0848-B911-5ECBCD05CE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26087" r="13867" b="31489"/>
          <a:stretch/>
        </p:blipFill>
        <p:spPr>
          <a:xfrm>
            <a:off x="999461" y="6100083"/>
            <a:ext cx="1368056" cy="56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8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6E295D3-B516-5E4C-B20C-A1745A1FE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5C6DD1A-6626-1A47-A724-16759BE96349}"/>
              </a:ext>
            </a:extLst>
          </p:cNvPr>
          <p:cNvGrpSpPr/>
          <p:nvPr userDrawn="1"/>
        </p:nvGrpSpPr>
        <p:grpSpPr>
          <a:xfrm>
            <a:off x="-4246" y="3455"/>
            <a:ext cx="7272456" cy="5473026"/>
            <a:chOff x="14577" y="-378076"/>
            <a:chExt cx="7767539" cy="5839879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14F42B28-CA34-E845-B4BE-242FA8476634}"/>
                </a:ext>
              </a:extLst>
            </p:cNvPr>
            <p:cNvSpPr/>
            <p:nvPr userDrawn="1"/>
          </p:nvSpPr>
          <p:spPr>
            <a:xfrm>
              <a:off x="1960685" y="3494234"/>
              <a:ext cx="1943101" cy="1967569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CDDEC3B4-4B1D-C14F-9921-F7C0EEA57B6C}"/>
                </a:ext>
              </a:extLst>
            </p:cNvPr>
            <p:cNvSpPr/>
            <p:nvPr userDrawn="1"/>
          </p:nvSpPr>
          <p:spPr>
            <a:xfrm>
              <a:off x="14577" y="3482961"/>
              <a:ext cx="1943104" cy="1977061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Triangle 30">
              <a:extLst>
                <a:ext uri="{FF2B5EF4-FFF2-40B4-BE49-F238E27FC236}">
                  <a16:creationId xmlns:a16="http://schemas.microsoft.com/office/drawing/2014/main" id="{FCA27D6C-50CC-2C45-9A70-28EEED99B87D}"/>
                </a:ext>
              </a:extLst>
            </p:cNvPr>
            <p:cNvSpPr/>
            <p:nvPr userDrawn="1"/>
          </p:nvSpPr>
          <p:spPr>
            <a:xfrm rot="16200000">
              <a:off x="15114" y="1536167"/>
              <a:ext cx="1943101" cy="1943102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7586BC12-0BFF-C847-BF6B-9717106AFF85}"/>
                </a:ext>
              </a:extLst>
            </p:cNvPr>
            <p:cNvSpPr/>
            <p:nvPr userDrawn="1"/>
          </p:nvSpPr>
          <p:spPr>
            <a:xfrm rot="16200000">
              <a:off x="3894992" y="3517171"/>
              <a:ext cx="1943101" cy="1943101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Triangle 32">
              <a:extLst>
                <a:ext uri="{FF2B5EF4-FFF2-40B4-BE49-F238E27FC236}">
                  <a16:creationId xmlns:a16="http://schemas.microsoft.com/office/drawing/2014/main" id="{EB667317-F362-854E-A718-1199EC2337B9}"/>
                </a:ext>
              </a:extLst>
            </p:cNvPr>
            <p:cNvSpPr/>
            <p:nvPr userDrawn="1"/>
          </p:nvSpPr>
          <p:spPr>
            <a:xfrm rot="10800000">
              <a:off x="1951320" y="3486529"/>
              <a:ext cx="1943101" cy="1960937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F09B4257-4831-B446-B8AF-B3073B5AE503}"/>
                </a:ext>
              </a:extLst>
            </p:cNvPr>
            <p:cNvSpPr/>
            <p:nvPr userDrawn="1"/>
          </p:nvSpPr>
          <p:spPr>
            <a:xfrm rot="10800000">
              <a:off x="1943100" y="1556234"/>
              <a:ext cx="1943101" cy="1943101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Triangle 34">
              <a:extLst>
                <a:ext uri="{FF2B5EF4-FFF2-40B4-BE49-F238E27FC236}">
                  <a16:creationId xmlns:a16="http://schemas.microsoft.com/office/drawing/2014/main" id="{C3DA99A1-8E83-174D-9D86-F08B2C63A9C4}"/>
                </a:ext>
              </a:extLst>
            </p:cNvPr>
            <p:cNvSpPr/>
            <p:nvPr userDrawn="1"/>
          </p:nvSpPr>
          <p:spPr>
            <a:xfrm>
              <a:off x="5839015" y="3517172"/>
              <a:ext cx="1943101" cy="1943101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E507D4F5-DFFC-BB48-B06F-DB742B519316}"/>
                </a:ext>
              </a:extLst>
            </p:cNvPr>
            <p:cNvSpPr/>
            <p:nvPr userDrawn="1"/>
          </p:nvSpPr>
          <p:spPr>
            <a:xfrm>
              <a:off x="3886199" y="1547443"/>
              <a:ext cx="1943101" cy="1943101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2BAC41FF-9E9F-D942-A75A-0D9D3791AAB0}"/>
                </a:ext>
              </a:extLst>
            </p:cNvPr>
            <p:cNvSpPr/>
            <p:nvPr userDrawn="1"/>
          </p:nvSpPr>
          <p:spPr>
            <a:xfrm rot="10800000">
              <a:off x="1962150" y="-378076"/>
              <a:ext cx="1943101" cy="1943101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Triangle 37">
              <a:extLst>
                <a:ext uri="{FF2B5EF4-FFF2-40B4-BE49-F238E27FC236}">
                  <a16:creationId xmlns:a16="http://schemas.microsoft.com/office/drawing/2014/main" id="{C3159451-28FC-A54B-A56D-63B0863AFA7C}"/>
                </a:ext>
              </a:extLst>
            </p:cNvPr>
            <p:cNvSpPr/>
            <p:nvPr userDrawn="1"/>
          </p:nvSpPr>
          <p:spPr>
            <a:xfrm rot="10800000">
              <a:off x="15116" y="-378076"/>
              <a:ext cx="1943102" cy="1943101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EABFE55-BB16-004C-A41C-8D060C92FC33}"/>
              </a:ext>
            </a:extLst>
          </p:cNvPr>
          <p:cNvSpPr/>
          <p:nvPr userDrawn="1"/>
        </p:nvSpPr>
        <p:spPr>
          <a:xfrm>
            <a:off x="-1" y="5482621"/>
            <a:ext cx="12192002" cy="138134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BRANZ_CMYK.ai">
            <a:extLst>
              <a:ext uri="{FF2B5EF4-FFF2-40B4-BE49-F238E27FC236}">
                <a16:creationId xmlns:a16="http://schemas.microsoft.com/office/drawing/2014/main" id="{08AF73B0-8D7E-3642-BEF9-9CDFD7A1E4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731" y="5683855"/>
            <a:ext cx="977374" cy="965068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2A95C6B-123C-2245-B7D4-C8DE3BF8A663}"/>
              </a:ext>
            </a:extLst>
          </p:cNvPr>
          <p:cNvCxnSpPr>
            <a:cxnSpLocks/>
          </p:cNvCxnSpPr>
          <p:nvPr userDrawn="1"/>
        </p:nvCxnSpPr>
        <p:spPr>
          <a:xfrm>
            <a:off x="1818888" y="5476481"/>
            <a:ext cx="1362973" cy="140507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8AAE8A-B78D-F047-B8D8-0275E947EC0D}"/>
              </a:ext>
            </a:extLst>
          </p:cNvPr>
          <p:cNvCxnSpPr>
            <a:cxnSpLocks/>
          </p:cNvCxnSpPr>
          <p:nvPr userDrawn="1"/>
        </p:nvCxnSpPr>
        <p:spPr>
          <a:xfrm>
            <a:off x="1818888" y="5476481"/>
            <a:ext cx="7854" cy="140507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040FFB8-E6B8-FF4E-BDC2-AC4202654384}"/>
              </a:ext>
            </a:extLst>
          </p:cNvPr>
          <p:cNvCxnSpPr>
            <a:cxnSpLocks/>
            <a:stCxn id="32" idx="0"/>
          </p:cNvCxnSpPr>
          <p:nvPr userDrawn="1"/>
        </p:nvCxnSpPr>
        <p:spPr>
          <a:xfrm>
            <a:off x="3628842" y="5475047"/>
            <a:ext cx="1404902" cy="143263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67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sky, person, outdoor, man&#10;&#10;Description automatically generated">
            <a:extLst>
              <a:ext uri="{FF2B5EF4-FFF2-40B4-BE49-F238E27FC236}">
                <a16:creationId xmlns:a16="http://schemas.microsoft.com/office/drawing/2014/main" id="{E922FABE-C198-144B-B45B-771D5CB0E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8" b="3569"/>
          <a:stretch/>
        </p:blipFill>
        <p:spPr>
          <a:xfrm>
            <a:off x="-8468" y="0"/>
            <a:ext cx="12200302" cy="6858000"/>
          </a:xfrm>
          <a:prstGeom prst="rect">
            <a:avLst/>
          </a:prstGeom>
        </p:spPr>
      </p:pic>
      <p:pic>
        <p:nvPicPr>
          <p:cNvPr id="8" name="Picture 7" descr="BRANZ_CMYK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657" y="5666382"/>
            <a:ext cx="977374" cy="96506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A2B19726-89BF-8E4B-9A1B-F0A36E48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093" y="5770303"/>
            <a:ext cx="6995413" cy="410363"/>
          </a:xfrm>
        </p:spPr>
        <p:txBody>
          <a:bodyPr>
            <a:noAutofit/>
          </a:bodyPr>
          <a:lstStyle>
            <a:lvl1pPr>
              <a:defRPr sz="3200" b="1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D526B7-4F33-834E-A419-9A88DD47D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2213" y="6276975"/>
            <a:ext cx="6994525" cy="354013"/>
          </a:xfrm>
        </p:spPr>
        <p:txBody>
          <a:bodyPr/>
          <a:lstStyle>
            <a:lvl1pPr marL="0" indent="0">
              <a:buNone/>
              <a:defRPr sz="240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ECB769-0DF1-C145-B2A8-0A6257F0FFE4}"/>
              </a:ext>
            </a:extLst>
          </p:cNvPr>
          <p:cNvGrpSpPr/>
          <p:nvPr userDrawn="1"/>
        </p:nvGrpSpPr>
        <p:grpSpPr>
          <a:xfrm>
            <a:off x="-4246" y="3455"/>
            <a:ext cx="7272456" cy="5473026"/>
            <a:chOff x="14577" y="-378076"/>
            <a:chExt cx="7767539" cy="5839879"/>
          </a:xfrm>
        </p:grpSpPr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C118F03F-30B2-F74D-86E5-BA9EFE5B1BE0}"/>
                </a:ext>
              </a:extLst>
            </p:cNvPr>
            <p:cNvSpPr/>
            <p:nvPr userDrawn="1"/>
          </p:nvSpPr>
          <p:spPr>
            <a:xfrm>
              <a:off x="1960685" y="3494234"/>
              <a:ext cx="1943101" cy="1967569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B54C1C2F-71E3-D641-83F6-7CE7E60D111C}"/>
                </a:ext>
              </a:extLst>
            </p:cNvPr>
            <p:cNvSpPr/>
            <p:nvPr userDrawn="1"/>
          </p:nvSpPr>
          <p:spPr>
            <a:xfrm>
              <a:off x="14577" y="3482961"/>
              <a:ext cx="1943104" cy="1977061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1D7691AD-A7A8-9642-A1D9-9C913F8B704C}"/>
                </a:ext>
              </a:extLst>
            </p:cNvPr>
            <p:cNvSpPr/>
            <p:nvPr userDrawn="1"/>
          </p:nvSpPr>
          <p:spPr>
            <a:xfrm rot="16200000">
              <a:off x="15114" y="1536167"/>
              <a:ext cx="1943101" cy="1943102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2913FF7F-252B-5441-8D75-09CA2B132F6C}"/>
                </a:ext>
              </a:extLst>
            </p:cNvPr>
            <p:cNvSpPr/>
            <p:nvPr userDrawn="1"/>
          </p:nvSpPr>
          <p:spPr>
            <a:xfrm rot="16200000">
              <a:off x="3894992" y="3517171"/>
              <a:ext cx="1943101" cy="1943101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CF104D86-44EB-5143-84CB-3D27608F1EAD}"/>
                </a:ext>
              </a:extLst>
            </p:cNvPr>
            <p:cNvSpPr/>
            <p:nvPr userDrawn="1"/>
          </p:nvSpPr>
          <p:spPr>
            <a:xfrm rot="10800000">
              <a:off x="1951320" y="3486529"/>
              <a:ext cx="1943101" cy="1960937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ight Triangle 30">
              <a:extLst>
                <a:ext uri="{FF2B5EF4-FFF2-40B4-BE49-F238E27FC236}">
                  <a16:creationId xmlns:a16="http://schemas.microsoft.com/office/drawing/2014/main" id="{F3CC12F6-D53E-4443-983A-3F679099E6FD}"/>
                </a:ext>
              </a:extLst>
            </p:cNvPr>
            <p:cNvSpPr/>
            <p:nvPr userDrawn="1"/>
          </p:nvSpPr>
          <p:spPr>
            <a:xfrm rot="10800000">
              <a:off x="1943100" y="1556234"/>
              <a:ext cx="1943101" cy="1943101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1D0D78DF-F727-014E-8CF4-EA276EE8CA2D}"/>
                </a:ext>
              </a:extLst>
            </p:cNvPr>
            <p:cNvSpPr/>
            <p:nvPr userDrawn="1"/>
          </p:nvSpPr>
          <p:spPr>
            <a:xfrm>
              <a:off x="5839015" y="3517172"/>
              <a:ext cx="1943101" cy="1943101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ight Triangle 32">
              <a:extLst>
                <a:ext uri="{FF2B5EF4-FFF2-40B4-BE49-F238E27FC236}">
                  <a16:creationId xmlns:a16="http://schemas.microsoft.com/office/drawing/2014/main" id="{D6D7AD2A-5654-3F40-A1D1-FD9472BB9CD9}"/>
                </a:ext>
              </a:extLst>
            </p:cNvPr>
            <p:cNvSpPr/>
            <p:nvPr userDrawn="1"/>
          </p:nvSpPr>
          <p:spPr>
            <a:xfrm>
              <a:off x="3886199" y="1547443"/>
              <a:ext cx="1943101" cy="1943101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2A258BB2-F154-514B-B951-29776A9F2C82}"/>
                </a:ext>
              </a:extLst>
            </p:cNvPr>
            <p:cNvSpPr/>
            <p:nvPr userDrawn="1"/>
          </p:nvSpPr>
          <p:spPr>
            <a:xfrm rot="10800000">
              <a:off x="1962150" y="-378076"/>
              <a:ext cx="1943101" cy="1943101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Triangle 34">
              <a:extLst>
                <a:ext uri="{FF2B5EF4-FFF2-40B4-BE49-F238E27FC236}">
                  <a16:creationId xmlns:a16="http://schemas.microsoft.com/office/drawing/2014/main" id="{C19E3B08-CB27-3141-AC2F-058D213C3C80}"/>
                </a:ext>
              </a:extLst>
            </p:cNvPr>
            <p:cNvSpPr/>
            <p:nvPr userDrawn="1"/>
          </p:nvSpPr>
          <p:spPr>
            <a:xfrm rot="10800000">
              <a:off x="15116" y="-378076"/>
              <a:ext cx="1943102" cy="1943101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CE72230-CFB8-E845-83F1-96776C261972}"/>
              </a:ext>
            </a:extLst>
          </p:cNvPr>
          <p:cNvSpPr/>
          <p:nvPr userDrawn="1"/>
        </p:nvSpPr>
        <p:spPr>
          <a:xfrm>
            <a:off x="-1" y="5482621"/>
            <a:ext cx="12192002" cy="138134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 descr="BRANZ_CMYK.ai">
            <a:extLst>
              <a:ext uri="{FF2B5EF4-FFF2-40B4-BE49-F238E27FC236}">
                <a16:creationId xmlns:a16="http://schemas.microsoft.com/office/drawing/2014/main" id="{F557951D-A5A8-D941-82F3-D9BB5C88C2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731" y="5683855"/>
            <a:ext cx="977374" cy="965068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C38EE19-ED42-EF41-A3A8-03E8A3CEA51B}"/>
              </a:ext>
            </a:extLst>
          </p:cNvPr>
          <p:cNvCxnSpPr>
            <a:cxnSpLocks/>
          </p:cNvCxnSpPr>
          <p:nvPr userDrawn="1"/>
        </p:nvCxnSpPr>
        <p:spPr>
          <a:xfrm>
            <a:off x="1818888" y="5476481"/>
            <a:ext cx="1362973" cy="140507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DAF7658-193D-444D-935A-3D31075C811F}"/>
              </a:ext>
            </a:extLst>
          </p:cNvPr>
          <p:cNvCxnSpPr>
            <a:cxnSpLocks/>
          </p:cNvCxnSpPr>
          <p:nvPr userDrawn="1"/>
        </p:nvCxnSpPr>
        <p:spPr>
          <a:xfrm>
            <a:off x="1818888" y="5476481"/>
            <a:ext cx="7854" cy="140507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FF3068-D2F9-034F-8376-B9732D6D7194}"/>
              </a:ext>
            </a:extLst>
          </p:cNvPr>
          <p:cNvCxnSpPr>
            <a:cxnSpLocks/>
            <a:stCxn id="29" idx="0"/>
          </p:cNvCxnSpPr>
          <p:nvPr userDrawn="1"/>
        </p:nvCxnSpPr>
        <p:spPr>
          <a:xfrm>
            <a:off x="3628842" y="5475047"/>
            <a:ext cx="1404902" cy="143263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3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wall, man&#10;&#10;Description automatically generated">
            <a:extLst>
              <a:ext uri="{FF2B5EF4-FFF2-40B4-BE49-F238E27FC236}">
                <a16:creationId xmlns:a16="http://schemas.microsoft.com/office/drawing/2014/main" id="{18C992A2-2DD1-DB4C-99BC-B6AAF5798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0" t="25096" r="14026"/>
          <a:stretch/>
        </p:blipFill>
        <p:spPr>
          <a:xfrm flipH="1">
            <a:off x="7748570" y="0"/>
            <a:ext cx="4443430" cy="3708971"/>
          </a:xfrm>
          <a:prstGeom prst="rect">
            <a:avLst/>
          </a:prstGeom>
        </p:spPr>
      </p:pic>
      <p:sp>
        <p:nvSpPr>
          <p:cNvPr id="28" name="Freeform 27">
            <a:extLst>
              <a:ext uri="{FF2B5EF4-FFF2-40B4-BE49-F238E27FC236}">
                <a16:creationId xmlns:a16="http://schemas.microsoft.com/office/drawing/2014/main" id="{D67DEB49-2F18-2F47-A913-D75A91819250}"/>
              </a:ext>
            </a:extLst>
          </p:cNvPr>
          <p:cNvSpPr/>
          <p:nvPr userDrawn="1"/>
        </p:nvSpPr>
        <p:spPr>
          <a:xfrm>
            <a:off x="7501768" y="2869712"/>
            <a:ext cx="4236579" cy="3988287"/>
          </a:xfrm>
          <a:custGeom>
            <a:avLst/>
            <a:gdLst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4178300 w 4178300"/>
              <a:gd name="connsiteY4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4001910"/>
              <a:gd name="connsiteX1" fmla="*/ 1536700 w 4178300"/>
              <a:gd name="connsiteY1" fmla="*/ 3962400 h 4001910"/>
              <a:gd name="connsiteX2" fmla="*/ 0 w 4178300"/>
              <a:gd name="connsiteY2" fmla="*/ 3987800 h 4001910"/>
              <a:gd name="connsiteX3" fmla="*/ 2822 w 4178300"/>
              <a:gd name="connsiteY3" fmla="*/ 3992033 h 4001910"/>
              <a:gd name="connsiteX4" fmla="*/ 3403600 w 4178300"/>
              <a:gd name="connsiteY4" fmla="*/ 0 h 4001910"/>
              <a:gd name="connsiteX5" fmla="*/ 3403600 w 4178300"/>
              <a:gd name="connsiteY5" fmla="*/ 0 h 4001910"/>
              <a:gd name="connsiteX6" fmla="*/ 4178300 w 4178300"/>
              <a:gd name="connsiteY6" fmla="*/ 787400 h 4001910"/>
              <a:gd name="connsiteX0" fmla="*/ 4324585 w 4324585"/>
              <a:gd name="connsiteY0" fmla="*/ 787400 h 4082344"/>
              <a:gd name="connsiteX1" fmla="*/ 1682985 w 4324585"/>
              <a:gd name="connsiteY1" fmla="*/ 3962400 h 4082344"/>
              <a:gd name="connsiteX2" fmla="*/ 146285 w 4324585"/>
              <a:gd name="connsiteY2" fmla="*/ 3987800 h 4082344"/>
              <a:gd name="connsiteX3" fmla="*/ 149107 w 4324585"/>
              <a:gd name="connsiteY3" fmla="*/ 3992033 h 4082344"/>
              <a:gd name="connsiteX4" fmla="*/ 3549885 w 4324585"/>
              <a:gd name="connsiteY4" fmla="*/ 0 h 4082344"/>
              <a:gd name="connsiteX5" fmla="*/ 3549885 w 4324585"/>
              <a:gd name="connsiteY5" fmla="*/ 0 h 4082344"/>
              <a:gd name="connsiteX6" fmla="*/ 4324585 w 4324585"/>
              <a:gd name="connsiteY6" fmla="*/ 787400 h 4082344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495040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2690989 w 3465689"/>
              <a:gd name="connsiteY0" fmla="*/ 0 h 3962400"/>
              <a:gd name="connsiteX1" fmla="*/ 2690989 w 3465689"/>
              <a:gd name="connsiteY1" fmla="*/ 0 h 3962400"/>
              <a:gd name="connsiteX2" fmla="*/ 3465689 w 3465689"/>
              <a:gd name="connsiteY2" fmla="*/ 787400 h 3962400"/>
              <a:gd name="connsiteX3" fmla="*/ 824089 w 3465689"/>
              <a:gd name="connsiteY3" fmla="*/ 3962400 h 3962400"/>
              <a:gd name="connsiteX4" fmla="*/ 0 w 3465689"/>
              <a:gd name="connsiteY4" fmla="*/ 3677356 h 3962400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1011769 w 4213578"/>
              <a:gd name="connsiteY4" fmla="*/ 3963811 h 3966634"/>
              <a:gd name="connsiteX5" fmla="*/ 0 w 4213578"/>
              <a:gd name="connsiteY5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3578" h="3966634">
                <a:moveTo>
                  <a:pt x="3438878" y="0"/>
                </a:moveTo>
                <a:lnTo>
                  <a:pt x="3438878" y="0"/>
                </a:lnTo>
                <a:lnTo>
                  <a:pt x="4213578" y="787400"/>
                </a:lnTo>
                <a:lnTo>
                  <a:pt x="1571978" y="3962400"/>
                </a:lnTo>
                <a:lnTo>
                  <a:pt x="0" y="3966634"/>
                </a:lnTo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3CB5745D-DA5D-5A4E-82B2-ADE790C12032}"/>
              </a:ext>
            </a:extLst>
          </p:cNvPr>
          <p:cNvSpPr/>
          <p:nvPr userDrawn="1"/>
        </p:nvSpPr>
        <p:spPr>
          <a:xfrm>
            <a:off x="11726333" y="3136433"/>
            <a:ext cx="477142" cy="1015202"/>
          </a:xfrm>
          <a:custGeom>
            <a:avLst/>
            <a:gdLst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32045 h 1006179"/>
              <a:gd name="connsiteX1" fmla="*/ 482600 w 482600"/>
              <a:gd name="connsiteY1" fmla="*/ 1006179 h 1006179"/>
              <a:gd name="connsiteX2" fmla="*/ 464990 w 482600"/>
              <a:gd name="connsiteY2" fmla="*/ 0 h 1006179"/>
              <a:gd name="connsiteX3" fmla="*/ 0 w 482600"/>
              <a:gd name="connsiteY3" fmla="*/ 532045 h 1006179"/>
              <a:gd name="connsiteX0" fmla="*/ 0 w 473456"/>
              <a:gd name="connsiteY0" fmla="*/ 532045 h 997035"/>
              <a:gd name="connsiteX1" fmla="*/ 473456 w 473456"/>
              <a:gd name="connsiteY1" fmla="*/ 997035 h 997035"/>
              <a:gd name="connsiteX2" fmla="*/ 464990 w 473456"/>
              <a:gd name="connsiteY2" fmla="*/ 0 h 997035"/>
              <a:gd name="connsiteX3" fmla="*/ 0 w 473456"/>
              <a:gd name="connsiteY3" fmla="*/ 532045 h 997035"/>
              <a:gd name="connsiteX0" fmla="*/ 0 w 473456"/>
              <a:gd name="connsiteY0" fmla="*/ 532045 h 997035"/>
              <a:gd name="connsiteX1" fmla="*/ 473456 w 473456"/>
              <a:gd name="connsiteY1" fmla="*/ 997035 h 997035"/>
              <a:gd name="connsiteX2" fmla="*/ 464990 w 473456"/>
              <a:gd name="connsiteY2" fmla="*/ 0 h 997035"/>
              <a:gd name="connsiteX3" fmla="*/ 0 w 473456"/>
              <a:gd name="connsiteY3" fmla="*/ 532045 h 997035"/>
              <a:gd name="connsiteX0" fmla="*/ 0 w 467400"/>
              <a:gd name="connsiteY0" fmla="*/ 532045 h 1009146"/>
              <a:gd name="connsiteX1" fmla="*/ 467400 w 467400"/>
              <a:gd name="connsiteY1" fmla="*/ 1009146 h 1009146"/>
              <a:gd name="connsiteX2" fmla="*/ 464990 w 467400"/>
              <a:gd name="connsiteY2" fmla="*/ 0 h 1009146"/>
              <a:gd name="connsiteX3" fmla="*/ 0 w 467400"/>
              <a:gd name="connsiteY3" fmla="*/ 532045 h 1009146"/>
              <a:gd name="connsiteX0" fmla="*/ 0 w 477142"/>
              <a:gd name="connsiteY0" fmla="*/ 538101 h 1015202"/>
              <a:gd name="connsiteX1" fmla="*/ 467400 w 477142"/>
              <a:gd name="connsiteY1" fmla="*/ 1015202 h 1015202"/>
              <a:gd name="connsiteX2" fmla="*/ 477102 w 477142"/>
              <a:gd name="connsiteY2" fmla="*/ 0 h 1015202"/>
              <a:gd name="connsiteX3" fmla="*/ 0 w 477142"/>
              <a:gd name="connsiteY3" fmla="*/ 538101 h 101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142" h="1015202">
                <a:moveTo>
                  <a:pt x="0" y="538101"/>
                </a:moveTo>
                <a:lnTo>
                  <a:pt x="467400" y="1015202"/>
                </a:lnTo>
                <a:cubicBezTo>
                  <a:pt x="466597" y="678820"/>
                  <a:pt x="477905" y="336382"/>
                  <a:pt x="477102" y="0"/>
                </a:cubicBezTo>
                <a:lnTo>
                  <a:pt x="0" y="538101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D9E3EBE-C2B1-3C4B-AAF5-ABC2051D4171}"/>
              </a:ext>
            </a:extLst>
          </p:cNvPr>
          <p:cNvSpPr/>
          <p:nvPr userDrawn="1"/>
        </p:nvSpPr>
        <p:spPr>
          <a:xfrm>
            <a:off x="9077941" y="3669878"/>
            <a:ext cx="3119243" cy="3189112"/>
          </a:xfrm>
          <a:custGeom>
            <a:avLst/>
            <a:gdLst>
              <a:gd name="connsiteX0" fmla="*/ 3118556 w 3125611"/>
              <a:gd name="connsiteY0" fmla="*/ 3189112 h 3189112"/>
              <a:gd name="connsiteX1" fmla="*/ 3125611 w 3125611"/>
              <a:gd name="connsiteY1" fmla="*/ 458612 h 3189112"/>
              <a:gd name="connsiteX2" fmla="*/ 2659944 w 3125611"/>
              <a:gd name="connsiteY2" fmla="*/ 0 h 3189112"/>
              <a:gd name="connsiteX3" fmla="*/ 0 w 3125611"/>
              <a:gd name="connsiteY3" fmla="*/ 3189112 h 3189112"/>
              <a:gd name="connsiteX4" fmla="*/ 3118556 w 3125611"/>
              <a:gd name="connsiteY4" fmla="*/ 3189112 h 3189112"/>
              <a:gd name="connsiteX0" fmla="*/ 3118556 w 3125611"/>
              <a:gd name="connsiteY0" fmla="*/ 3189112 h 3189112"/>
              <a:gd name="connsiteX1" fmla="*/ 3125611 w 3125611"/>
              <a:gd name="connsiteY1" fmla="*/ 467756 h 3189112"/>
              <a:gd name="connsiteX2" fmla="*/ 2659944 w 3125611"/>
              <a:gd name="connsiteY2" fmla="*/ 0 h 3189112"/>
              <a:gd name="connsiteX3" fmla="*/ 0 w 3125611"/>
              <a:gd name="connsiteY3" fmla="*/ 3189112 h 3189112"/>
              <a:gd name="connsiteX4" fmla="*/ 3118556 w 3125611"/>
              <a:gd name="connsiteY4" fmla="*/ 3189112 h 3189112"/>
              <a:gd name="connsiteX0" fmla="*/ 3118556 w 3119243"/>
              <a:gd name="connsiteY0" fmla="*/ 3189112 h 3189112"/>
              <a:gd name="connsiteX1" fmla="*/ 3116467 w 3119243"/>
              <a:gd name="connsiteY1" fmla="*/ 467756 h 3189112"/>
              <a:gd name="connsiteX2" fmla="*/ 2659944 w 3119243"/>
              <a:gd name="connsiteY2" fmla="*/ 0 h 3189112"/>
              <a:gd name="connsiteX3" fmla="*/ 0 w 3119243"/>
              <a:gd name="connsiteY3" fmla="*/ 3189112 h 3189112"/>
              <a:gd name="connsiteX4" fmla="*/ 3118556 w 3119243"/>
              <a:gd name="connsiteY4" fmla="*/ 3189112 h 318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9243" h="3189112">
                <a:moveTo>
                  <a:pt x="3118556" y="3189112"/>
                </a:moveTo>
                <a:cubicBezTo>
                  <a:pt x="3120908" y="2278945"/>
                  <a:pt x="3116467" y="467756"/>
                  <a:pt x="3116467" y="467756"/>
                </a:cubicBezTo>
                <a:lnTo>
                  <a:pt x="2659944" y="0"/>
                </a:lnTo>
                <a:lnTo>
                  <a:pt x="0" y="3189112"/>
                </a:lnTo>
                <a:lnTo>
                  <a:pt x="3118556" y="31891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4842E2F-2803-9843-8D14-77B1C33F9F23}"/>
              </a:ext>
            </a:extLst>
          </p:cNvPr>
          <p:cNvSpPr/>
          <p:nvPr userDrawn="1"/>
        </p:nvSpPr>
        <p:spPr>
          <a:xfrm>
            <a:off x="-4270" y="0"/>
            <a:ext cx="10986181" cy="6861755"/>
          </a:xfrm>
          <a:custGeom>
            <a:avLst/>
            <a:gdLst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92141"/>
              <a:gd name="connsiteX1" fmla="*/ 8039100 w 10985500"/>
              <a:gd name="connsiteY1" fmla="*/ 0 h 6892141"/>
              <a:gd name="connsiteX2" fmla="*/ 10985500 w 10985500"/>
              <a:gd name="connsiteY2" fmla="*/ 2921000 h 6892141"/>
              <a:gd name="connsiteX3" fmla="*/ 7594600 w 10985500"/>
              <a:gd name="connsiteY3" fmla="*/ 6883400 h 6892141"/>
              <a:gd name="connsiteX4" fmla="*/ 42750 w 10985500"/>
              <a:gd name="connsiteY4" fmla="*/ 6892141 h 6892141"/>
              <a:gd name="connsiteX5" fmla="*/ 0 w 10985500"/>
              <a:gd name="connsiteY5" fmla="*/ 0 h 6892141"/>
              <a:gd name="connsiteX0" fmla="*/ 11007 w 10996507"/>
              <a:gd name="connsiteY0" fmla="*/ 0 h 6892141"/>
              <a:gd name="connsiteX1" fmla="*/ 8050107 w 10996507"/>
              <a:gd name="connsiteY1" fmla="*/ 0 h 6892141"/>
              <a:gd name="connsiteX2" fmla="*/ 10996507 w 10996507"/>
              <a:gd name="connsiteY2" fmla="*/ 2921000 h 6892141"/>
              <a:gd name="connsiteX3" fmla="*/ 7605607 w 10996507"/>
              <a:gd name="connsiteY3" fmla="*/ 6883400 h 6892141"/>
              <a:gd name="connsiteX4" fmla="*/ 1706 w 10996507"/>
              <a:gd name="connsiteY4" fmla="*/ 6892141 h 6892141"/>
              <a:gd name="connsiteX5" fmla="*/ 11007 w 10996507"/>
              <a:gd name="connsiteY5" fmla="*/ 0 h 6892141"/>
              <a:gd name="connsiteX0" fmla="*/ 79234 w 11064734"/>
              <a:gd name="connsiteY0" fmla="*/ 0 h 6892141"/>
              <a:gd name="connsiteX1" fmla="*/ 8118334 w 11064734"/>
              <a:gd name="connsiteY1" fmla="*/ 0 h 6892141"/>
              <a:gd name="connsiteX2" fmla="*/ 11064734 w 11064734"/>
              <a:gd name="connsiteY2" fmla="*/ 2921000 h 6892141"/>
              <a:gd name="connsiteX3" fmla="*/ 7673834 w 11064734"/>
              <a:gd name="connsiteY3" fmla="*/ 6883400 h 6892141"/>
              <a:gd name="connsiteX4" fmla="*/ 531 w 11064734"/>
              <a:gd name="connsiteY4" fmla="*/ 6892141 h 6892141"/>
              <a:gd name="connsiteX5" fmla="*/ 79234 w 11064734"/>
              <a:gd name="connsiteY5" fmla="*/ 0 h 689214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42751 w 10985500"/>
              <a:gd name="connsiteY4" fmla="*/ 6900881 h 6900881"/>
              <a:gd name="connsiteX5" fmla="*/ 0 w 10985500"/>
              <a:gd name="connsiteY5" fmla="*/ 0 h 690088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25401 w 10985500"/>
              <a:gd name="connsiteY4" fmla="*/ 6900881 h 6900881"/>
              <a:gd name="connsiteX5" fmla="*/ 0 w 10985500"/>
              <a:gd name="connsiteY5" fmla="*/ 0 h 6900881"/>
              <a:gd name="connsiteX0" fmla="*/ 4270 w 10989770"/>
              <a:gd name="connsiteY0" fmla="*/ 0 h 6910091"/>
              <a:gd name="connsiteX1" fmla="*/ 8043370 w 10989770"/>
              <a:gd name="connsiteY1" fmla="*/ 0 h 6910091"/>
              <a:gd name="connsiteX2" fmla="*/ 10989770 w 10989770"/>
              <a:gd name="connsiteY2" fmla="*/ 2921000 h 6910091"/>
              <a:gd name="connsiteX3" fmla="*/ 7598870 w 10989770"/>
              <a:gd name="connsiteY3" fmla="*/ 6883400 h 6910091"/>
              <a:gd name="connsiteX4" fmla="*/ 2230 w 10989770"/>
              <a:gd name="connsiteY4" fmla="*/ 6910091 h 6910091"/>
              <a:gd name="connsiteX5" fmla="*/ 4270 w 10989770"/>
              <a:gd name="connsiteY5" fmla="*/ 0 h 6910091"/>
              <a:gd name="connsiteX0" fmla="*/ 4270 w 10989770"/>
              <a:gd name="connsiteY0" fmla="*/ 0 h 6911030"/>
              <a:gd name="connsiteX1" fmla="*/ 8043370 w 10989770"/>
              <a:gd name="connsiteY1" fmla="*/ 0 h 6911030"/>
              <a:gd name="connsiteX2" fmla="*/ 10989770 w 10989770"/>
              <a:gd name="connsiteY2" fmla="*/ 2921000 h 6911030"/>
              <a:gd name="connsiteX3" fmla="*/ 7589724 w 10989770"/>
              <a:gd name="connsiteY3" fmla="*/ 6911030 h 6911030"/>
              <a:gd name="connsiteX4" fmla="*/ 2230 w 10989770"/>
              <a:gd name="connsiteY4" fmla="*/ 6910091 h 6911030"/>
              <a:gd name="connsiteX5" fmla="*/ 4270 w 10989770"/>
              <a:gd name="connsiteY5" fmla="*/ 0 h 691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9770" h="6911030">
                <a:moveTo>
                  <a:pt x="4270" y="0"/>
                </a:moveTo>
                <a:lnTo>
                  <a:pt x="8043370" y="0"/>
                </a:lnTo>
                <a:lnTo>
                  <a:pt x="10989770" y="2921000"/>
                </a:lnTo>
                <a:lnTo>
                  <a:pt x="7589724" y="6911030"/>
                </a:lnTo>
                <a:lnTo>
                  <a:pt x="2230" y="6910091"/>
                </a:lnTo>
                <a:cubicBezTo>
                  <a:pt x="-6237" y="4615624"/>
                  <a:pt x="12737" y="2294467"/>
                  <a:pt x="427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0" y="6519333"/>
            <a:ext cx="12192000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8657722F-C850-DD47-A8D6-113EDCB07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02916C-5EA7-FC4D-97CE-088FBA565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432415"/>
            <a:ext cx="7721598" cy="44277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55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1278467"/>
            <a:ext cx="12192000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633DB770-A6B2-9846-8F83-8DAFAA6A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E11F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B188F4-4A85-CB4F-83E1-E3652658D2C7}"/>
              </a:ext>
            </a:extLst>
          </p:cNvPr>
          <p:cNvCxnSpPr/>
          <p:nvPr userDrawn="1"/>
        </p:nvCxnSpPr>
        <p:spPr>
          <a:xfrm>
            <a:off x="5858933" y="1490133"/>
            <a:ext cx="0" cy="499533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21A19A6-0D16-F44C-A1EF-03AFF8607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523206"/>
            <a:ext cx="4891429" cy="495114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D6F1161-F101-844C-B2C7-E26BBD5FC25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15236" y="1512228"/>
            <a:ext cx="4891429" cy="495114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18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9395-B137-411E-B994-FF7631CF514E}" type="datetimeFigureOut">
              <a:rPr lang="en-NZ" smtClean="0"/>
              <a:t>31/05/2021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CB826-1264-4785-8A21-D0DD1112DB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473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54" r:id="rId3"/>
    <p:sldLayoutId id="2147483755" r:id="rId4"/>
    <p:sldLayoutId id="2147483756" r:id="rId5"/>
    <p:sldLayoutId id="2147483750" r:id="rId6"/>
    <p:sldLayoutId id="2147483751" r:id="rId7"/>
    <p:sldLayoutId id="2147483752" r:id="rId8"/>
    <p:sldLayoutId id="2147483734" r:id="rId9"/>
    <p:sldLayoutId id="2147483735" r:id="rId10"/>
    <p:sldLayoutId id="2147483743" r:id="rId11"/>
    <p:sldLayoutId id="2147483737" r:id="rId12"/>
    <p:sldLayoutId id="2147483738" r:id="rId13"/>
    <p:sldLayoutId id="2147483739" r:id="rId14"/>
    <p:sldLayoutId id="2147483753" r:id="rId15"/>
    <p:sldLayoutId id="2147483741" r:id="rId16"/>
    <p:sldLayoutId id="2147483740" r:id="rId17"/>
    <p:sldLayoutId id="2147483705" r:id="rId18"/>
    <p:sldLayoutId id="2147483706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44" r:id="rId25"/>
    <p:sldLayoutId id="2147483714" r:id="rId26"/>
    <p:sldLayoutId id="2147483715" r:id="rId27"/>
    <p:sldLayoutId id="2147483757" r:id="rId28"/>
    <p:sldLayoutId id="214748375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emf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hyperlink" Target="https://pixabay.com/en/sun-weather-sunny-rays-sunshine-26344/" TargetMode="External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svg"/><Relationship Id="rId1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C37A39-E80E-F74C-A78B-69093AE5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01924" y="476188"/>
            <a:ext cx="6199151" cy="698623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Household Energy End Use Project (HEEP2)</a:t>
            </a:r>
            <a:endParaRPr lang="en-US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8D8CE-ABC5-C348-9FBB-B90A4C8D97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1209" y="2054561"/>
            <a:ext cx="5369866" cy="4903452"/>
          </a:xfrm>
        </p:spPr>
        <p:txBody>
          <a:bodyPr>
            <a:normAutofit/>
          </a:bodyPr>
          <a:lstStyle/>
          <a:p>
            <a:r>
              <a:rPr lang="en-US" i="0" dirty="0">
                <a:solidFill>
                  <a:schemeClr val="bg1"/>
                </a:solidFill>
                <a:latin typeface="+mn-lt"/>
              </a:rPr>
              <a:t>Data on energy use and indoor conditions from a nationally representative sample of households</a:t>
            </a:r>
          </a:p>
          <a:p>
            <a:r>
              <a:rPr lang="en-NZ" i="0" dirty="0">
                <a:solidFill>
                  <a:schemeClr val="bg1"/>
                </a:solidFill>
                <a:latin typeface="+mn-lt"/>
              </a:rPr>
              <a:t>Led by BRANZ, funded by the Building Research Levy</a:t>
            </a:r>
          </a:p>
          <a:p>
            <a:r>
              <a:rPr lang="en-US" i="0" dirty="0">
                <a:solidFill>
                  <a:schemeClr val="bg1"/>
                </a:solidFill>
                <a:latin typeface="+mn-lt"/>
              </a:rPr>
              <a:t>Households recruited from the </a:t>
            </a:r>
            <a:br>
              <a:rPr lang="en-US" i="0" dirty="0">
                <a:solidFill>
                  <a:schemeClr val="bg1"/>
                </a:solidFill>
                <a:latin typeface="+mn-lt"/>
              </a:rPr>
            </a:br>
            <a:r>
              <a:rPr lang="en-US" i="0" dirty="0">
                <a:solidFill>
                  <a:schemeClr val="bg1"/>
                </a:solidFill>
                <a:latin typeface="+mn-lt"/>
              </a:rPr>
              <a:t>Stats</a:t>
            </a:r>
            <a:r>
              <a:rPr lang="en-US" dirty="0">
                <a:latin typeface="+mn-lt"/>
              </a:rPr>
              <a:t> </a:t>
            </a:r>
            <a:r>
              <a:rPr lang="en-US" i="0" dirty="0">
                <a:solidFill>
                  <a:schemeClr val="bg1"/>
                </a:solidFill>
                <a:latin typeface="+mn-lt"/>
              </a:rPr>
              <a:t>NZ Household Economic Survey</a:t>
            </a:r>
          </a:p>
          <a:p>
            <a:endParaRPr lang="en-US" i="0" dirty="0">
              <a:solidFill>
                <a:schemeClr val="bg1"/>
              </a:solidFill>
              <a:latin typeface="+mn-lt"/>
            </a:endParaRPr>
          </a:p>
          <a:p>
            <a:endParaRPr lang="en-US" i="0" dirty="0">
              <a:solidFill>
                <a:schemeClr val="bg1"/>
              </a:solidFill>
              <a:latin typeface="+mn-lt"/>
            </a:endParaRPr>
          </a:p>
          <a:p>
            <a:endParaRPr lang="en-US" i="0" dirty="0">
              <a:solidFill>
                <a:schemeClr val="bg1"/>
              </a:solidFill>
              <a:latin typeface="+mn-lt"/>
            </a:endParaRPr>
          </a:p>
          <a:p>
            <a:endParaRPr lang="en-US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47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68">
        <p:fade/>
      </p:transition>
    </mc:Choice>
    <mc:Fallback xmlns="">
      <p:transition spd="med" advTm="706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1E2F3C-5077-DE4A-A854-A8EF1175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31" y="364101"/>
            <a:ext cx="10972802" cy="858753"/>
          </a:xfrm>
        </p:spPr>
        <p:txBody>
          <a:bodyPr/>
          <a:lstStyle/>
          <a:p>
            <a:r>
              <a:rPr lang="en-GB" dirty="0"/>
              <a:t>What is HEEP2 and why are we doing it?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3B9924-4073-6E4E-B8F1-C301BE8B997A}"/>
              </a:ext>
            </a:extLst>
          </p:cNvPr>
          <p:cNvSpPr/>
          <p:nvPr/>
        </p:nvSpPr>
        <p:spPr>
          <a:xfrm>
            <a:off x="934012" y="1328767"/>
            <a:ext cx="8040893" cy="1094393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07211-A933-B940-99CC-68325EEC160D}"/>
              </a:ext>
            </a:extLst>
          </p:cNvPr>
          <p:cNvSpPr/>
          <p:nvPr/>
        </p:nvSpPr>
        <p:spPr>
          <a:xfrm>
            <a:off x="1115447" y="1435712"/>
            <a:ext cx="8200003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333" dirty="0">
                <a:solidFill>
                  <a:srgbClr val="505150"/>
                </a:solidFill>
              </a:rPr>
              <a:t>    An updated picture of energy use in NZ households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333" dirty="0">
                <a:solidFill>
                  <a:srgbClr val="505150"/>
                </a:solidFill>
              </a:rPr>
              <a:t>Original Household Energy End Use Project (1996-2010)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415B18-0964-4AFF-A9B6-23DFF7AFA757}"/>
              </a:ext>
            </a:extLst>
          </p:cNvPr>
          <p:cNvSpPr/>
          <p:nvPr/>
        </p:nvSpPr>
        <p:spPr>
          <a:xfrm>
            <a:off x="934012" y="2590441"/>
            <a:ext cx="8040893" cy="14010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2CB99B-9BCD-41D1-A6DB-BF275309CE55}"/>
              </a:ext>
            </a:extLst>
          </p:cNvPr>
          <p:cNvSpPr/>
          <p:nvPr/>
        </p:nvSpPr>
        <p:spPr>
          <a:xfrm>
            <a:off x="1355838" y="2729381"/>
            <a:ext cx="7619067" cy="11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333" dirty="0">
                <a:solidFill>
                  <a:srgbClr val="505150"/>
                </a:solidFill>
              </a:rPr>
              <a:t>To enable/motivate people to affordably create healthy home environments in ways that contribute to a low-emissions economy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6508DAD-71B0-4051-B593-806B3D9C9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58" y="3898740"/>
            <a:ext cx="3236411" cy="29592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AE3339-A3A0-414E-8F2F-A91023612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415" y="3945097"/>
            <a:ext cx="4769376" cy="29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0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CD3-0A62-4ECF-A730-583D146C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658F-8D00-4FF8-BA44-B07F279C30F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NZ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43633E-3073-4BDD-AA23-08F03597D3A8}"/>
              </a:ext>
            </a:extLst>
          </p:cNvPr>
          <p:cNvGrpSpPr/>
          <p:nvPr/>
        </p:nvGrpSpPr>
        <p:grpSpPr>
          <a:xfrm>
            <a:off x="-45549" y="6673"/>
            <a:ext cx="12211748" cy="6886171"/>
            <a:chOff x="0" y="0"/>
            <a:chExt cx="14654098" cy="8263405"/>
          </a:xfrm>
        </p:grpSpPr>
        <p:pic>
          <p:nvPicPr>
            <p:cNvPr id="4" name="Content Placeholder 1">
              <a:extLst>
                <a:ext uri="{FF2B5EF4-FFF2-40B4-BE49-F238E27FC236}">
                  <a16:creationId xmlns:a16="http://schemas.microsoft.com/office/drawing/2014/main" id="{E0F994DC-1C41-4D21-A794-A7A1A8142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046" t="28485" r="10915" b="428"/>
            <a:stretch/>
          </p:blipFill>
          <p:spPr>
            <a:xfrm>
              <a:off x="8" y="836237"/>
              <a:ext cx="14654090" cy="742716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0BC6E1-9F68-43D8-810F-F010F75F6C7C}"/>
                </a:ext>
              </a:extLst>
            </p:cNvPr>
            <p:cNvSpPr/>
            <p:nvPr/>
          </p:nvSpPr>
          <p:spPr>
            <a:xfrm>
              <a:off x="0" y="0"/>
              <a:ext cx="14654098" cy="1090464"/>
            </a:xfrm>
            <a:prstGeom prst="rect">
              <a:avLst/>
            </a:prstGeom>
            <a:solidFill>
              <a:srgbClr val="ABDB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4237"/>
              <a:endParaRPr lang="en-NZ" sz="2167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8D502E-BF74-4738-A808-29472ABED055}"/>
              </a:ext>
            </a:extLst>
          </p:cNvPr>
          <p:cNvGrpSpPr/>
          <p:nvPr/>
        </p:nvGrpSpPr>
        <p:grpSpPr>
          <a:xfrm>
            <a:off x="965345" y="662367"/>
            <a:ext cx="4522957" cy="1440160"/>
            <a:chOff x="4224524" y="2069609"/>
            <a:chExt cx="5427548" cy="172819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11419E2-FAB2-4994-B266-DF7778C732B2}"/>
                </a:ext>
              </a:extLst>
            </p:cNvPr>
            <p:cNvGrpSpPr/>
            <p:nvPr/>
          </p:nvGrpSpPr>
          <p:grpSpPr>
            <a:xfrm>
              <a:off x="4224524" y="2069609"/>
              <a:ext cx="3211101" cy="1728192"/>
              <a:chOff x="4224524" y="2069609"/>
              <a:chExt cx="3211101" cy="1728192"/>
            </a:xfrm>
          </p:grpSpPr>
          <p:sp>
            <p:nvSpPr>
              <p:cNvPr id="26" name="Cloud 25">
                <a:extLst>
                  <a:ext uri="{FF2B5EF4-FFF2-40B4-BE49-F238E27FC236}">
                    <a16:creationId xmlns:a16="http://schemas.microsoft.com/office/drawing/2014/main" id="{ACC2595D-3AFE-47A6-BD45-7175AC767AD9}"/>
                  </a:ext>
                </a:extLst>
              </p:cNvPr>
              <p:cNvSpPr/>
              <p:nvPr/>
            </p:nvSpPr>
            <p:spPr>
              <a:xfrm>
                <a:off x="4780513" y="2069609"/>
                <a:ext cx="2655112" cy="172819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4237"/>
                <a:endParaRPr lang="en-NZ" sz="2167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0353157-37E5-4E40-ADBF-F50E76C16E8F}"/>
                  </a:ext>
                </a:extLst>
              </p:cNvPr>
              <p:cNvSpPr/>
              <p:nvPr/>
            </p:nvSpPr>
            <p:spPr>
              <a:xfrm>
                <a:off x="4224524" y="2470830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4237"/>
                <a:endParaRPr lang="en-NZ" sz="2167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F8E330C-C9D3-4CF1-932F-D0388107D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4319576" y="2602433"/>
                <a:ext cx="831901" cy="792287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14E707-E588-4F7B-9E78-71BD4685500D}"/>
                </a:ext>
              </a:extLst>
            </p:cNvPr>
            <p:cNvSpPr txBox="1"/>
            <p:nvPr/>
          </p:nvSpPr>
          <p:spPr>
            <a:xfrm>
              <a:off x="5486050" y="2286311"/>
              <a:ext cx="4166022" cy="1045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600" b="1"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pPr defTabSz="544237">
                <a:lnSpc>
                  <a:spcPts val="2083"/>
                </a:lnSpc>
              </a:pPr>
              <a:r>
                <a:rPr lang="en-AU" sz="1333" dirty="0">
                  <a:solidFill>
                    <a:srgbClr val="F79646">
                      <a:lumMod val="75000"/>
                    </a:srgbClr>
                  </a:solidFill>
                </a:rPr>
                <a:t>OUTDOOR </a:t>
              </a:r>
              <a:br>
                <a:rPr lang="en-AU" sz="1333" dirty="0">
                  <a:solidFill>
                    <a:srgbClr val="F79646">
                      <a:lumMod val="75000"/>
                    </a:srgbClr>
                  </a:solidFill>
                </a:rPr>
              </a:br>
              <a:r>
                <a:rPr lang="en-AU" sz="1333" dirty="0">
                  <a:solidFill>
                    <a:srgbClr val="F79646">
                      <a:lumMod val="75000"/>
                    </a:srgbClr>
                  </a:solidFill>
                </a:rPr>
                <a:t>WEATHER </a:t>
              </a:r>
            </a:p>
            <a:p>
              <a:pPr defTabSz="544237">
                <a:lnSpc>
                  <a:spcPts val="2083"/>
                </a:lnSpc>
              </a:pPr>
              <a:r>
                <a:rPr lang="en-AU" sz="1333" dirty="0">
                  <a:solidFill>
                    <a:prstClr val="black"/>
                  </a:solidFill>
                </a:rPr>
                <a:t>Conditions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76CF26C-C17A-4EDA-ACA8-6CA2111365D1}"/>
              </a:ext>
            </a:extLst>
          </p:cNvPr>
          <p:cNvGrpSpPr/>
          <p:nvPr/>
        </p:nvGrpSpPr>
        <p:grpSpPr>
          <a:xfrm>
            <a:off x="5957058" y="4882350"/>
            <a:ext cx="1892090" cy="1200059"/>
            <a:chOff x="10519319" y="315890"/>
            <a:chExt cx="1908451" cy="18084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028C65C-61A5-4708-A6BD-793EA2B415D2}"/>
                </a:ext>
              </a:extLst>
            </p:cNvPr>
            <p:cNvGrpSpPr/>
            <p:nvPr/>
          </p:nvGrpSpPr>
          <p:grpSpPr>
            <a:xfrm>
              <a:off x="10519319" y="315890"/>
              <a:ext cx="1908451" cy="1808448"/>
              <a:chOff x="11142691" y="5923384"/>
              <a:chExt cx="3195114" cy="180844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F3C8BDF8-CF8E-492F-9BB1-76642AFB18F2}"/>
                  </a:ext>
                </a:extLst>
              </p:cNvPr>
              <p:cNvSpPr/>
              <p:nvPr/>
            </p:nvSpPr>
            <p:spPr>
              <a:xfrm>
                <a:off x="11682693" y="5923384"/>
                <a:ext cx="2655112" cy="1750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4237"/>
                <a:endParaRPr lang="en-NZ" sz="2167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6DEB404-33B6-4C42-AB7C-D1138A056429}"/>
                  </a:ext>
                </a:extLst>
              </p:cNvPr>
              <p:cNvSpPr/>
              <p:nvPr/>
            </p:nvSpPr>
            <p:spPr>
              <a:xfrm>
                <a:off x="11142691" y="6546832"/>
                <a:ext cx="1080000" cy="7250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4237"/>
                <a:endParaRPr lang="en-NZ" sz="2167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52A2186-708C-4647-B62A-9211EA51419D}"/>
                  </a:ext>
                </a:extLst>
              </p:cNvPr>
              <p:cNvSpPr txBox="1"/>
              <p:nvPr/>
            </p:nvSpPr>
            <p:spPr>
              <a:xfrm>
                <a:off x="12135500" y="6047142"/>
                <a:ext cx="2018971" cy="1684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44237"/>
                <a:r>
                  <a:rPr lang="en-AU" sz="1333" b="1" dirty="0">
                    <a:solidFill>
                      <a:srgbClr val="F79646">
                        <a:lumMod val="75000"/>
                      </a:srgbClr>
                    </a:solidFill>
                    <a:latin typeface="Calibri"/>
                    <a:cs typeface="Arial"/>
                  </a:rPr>
                  <a:t>GAS</a:t>
                </a:r>
                <a:r>
                  <a:rPr lang="en-AU" sz="1333" b="1" dirty="0">
                    <a:solidFill>
                      <a:prstClr val="black"/>
                    </a:solidFill>
                    <a:latin typeface="Calibri"/>
                    <a:cs typeface="Arial"/>
                  </a:rPr>
                  <a:t> flow measured for </a:t>
                </a:r>
                <a:r>
                  <a:rPr lang="en-AU" sz="1333" b="1" dirty="0">
                    <a:solidFill>
                      <a:srgbClr val="F79646">
                        <a:lumMod val="75000"/>
                      </a:srgbClr>
                    </a:solidFill>
                    <a:latin typeface="Calibri"/>
                    <a:cs typeface="Arial"/>
                  </a:rPr>
                  <a:t>TOTAL</a:t>
                </a:r>
                <a:r>
                  <a:rPr lang="en-AU" sz="1333" b="1" dirty="0">
                    <a:solidFill>
                      <a:prstClr val="black"/>
                    </a:solidFill>
                    <a:latin typeface="Calibri"/>
                    <a:cs typeface="Arial"/>
                  </a:rPr>
                  <a:t> and </a:t>
                </a:r>
                <a:r>
                  <a:rPr lang="en-AU" sz="1333" b="1" dirty="0">
                    <a:solidFill>
                      <a:srgbClr val="F79646">
                        <a:lumMod val="75000"/>
                      </a:srgbClr>
                    </a:solidFill>
                    <a:latin typeface="Calibri"/>
                    <a:cs typeface="Arial"/>
                  </a:rPr>
                  <a:t>HOT WATER </a:t>
                </a:r>
                <a:r>
                  <a:rPr lang="en-AU" sz="1333" b="1" dirty="0">
                    <a:solidFill>
                      <a:prstClr val="black"/>
                    </a:solidFill>
                    <a:latin typeface="Calibri"/>
                    <a:cs typeface="Arial"/>
                  </a:rPr>
                  <a:t>usage</a:t>
                </a:r>
                <a:endParaRPr lang="en-NZ" sz="1333" dirty="0">
                  <a:solidFill>
                    <a:srgbClr val="F79646">
                      <a:lumMod val="75000"/>
                    </a:srgbClr>
                  </a:solidFill>
                  <a:latin typeface="Calibri"/>
                  <a:cs typeface="Arial"/>
                </a:endParaRPr>
              </a:p>
            </p:txBody>
          </p:sp>
        </p:grpSp>
        <p:pic>
          <p:nvPicPr>
            <p:cNvPr id="31" name="Graphic 30" descr="Fire">
              <a:extLst>
                <a:ext uri="{FF2B5EF4-FFF2-40B4-BE49-F238E27FC236}">
                  <a16:creationId xmlns:a16="http://schemas.microsoft.com/office/drawing/2014/main" id="{B1B5C2F4-8B74-412E-9605-2D7F5770D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538412" y="1019438"/>
              <a:ext cx="471975" cy="47197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972B347-EB65-4316-A032-C57A5C82F285}"/>
              </a:ext>
            </a:extLst>
          </p:cNvPr>
          <p:cNvGrpSpPr/>
          <p:nvPr/>
        </p:nvGrpSpPr>
        <p:grpSpPr>
          <a:xfrm>
            <a:off x="41141" y="2839160"/>
            <a:ext cx="3720413" cy="2211540"/>
            <a:chOff x="49369" y="3406992"/>
            <a:chExt cx="4464496" cy="265384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C4D071-FCEC-4565-80B6-CAB217239826}"/>
                </a:ext>
              </a:extLst>
            </p:cNvPr>
            <p:cNvGrpSpPr/>
            <p:nvPr/>
          </p:nvGrpSpPr>
          <p:grpSpPr>
            <a:xfrm>
              <a:off x="49369" y="3406992"/>
              <a:ext cx="4464496" cy="2653848"/>
              <a:chOff x="5298976" y="4942952"/>
              <a:chExt cx="4464496" cy="2653848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C613AC4-6DE3-47A5-9276-2E966A1EA169}"/>
                  </a:ext>
                </a:extLst>
              </p:cNvPr>
              <p:cNvSpPr/>
              <p:nvPr/>
            </p:nvSpPr>
            <p:spPr>
              <a:xfrm>
                <a:off x="5298976" y="5482952"/>
                <a:ext cx="4464496" cy="206364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4237"/>
                <a:endParaRPr lang="en-NZ" sz="2167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3EDA8C5-AD1D-4265-A72E-74E8C7FB850F}"/>
                  </a:ext>
                </a:extLst>
              </p:cNvPr>
              <p:cNvSpPr/>
              <p:nvPr/>
            </p:nvSpPr>
            <p:spPr>
              <a:xfrm>
                <a:off x="6669746" y="4942952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4237"/>
                <a:endParaRPr lang="en-NZ" sz="2167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pic>
            <p:nvPicPr>
              <p:cNvPr id="10" name="Graphic 9" descr="Magnifying glass">
                <a:extLst>
                  <a:ext uri="{FF2B5EF4-FFF2-40B4-BE49-F238E27FC236}">
                    <a16:creationId xmlns:a16="http://schemas.microsoft.com/office/drawing/2014/main" id="{1CFC3613-F498-413E-BC0E-AB16C7DE2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896203" y="5018432"/>
                <a:ext cx="779037" cy="779037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8965B4-1645-44FF-956E-213C9296BF52}"/>
                  </a:ext>
                </a:extLst>
              </p:cNvPr>
              <p:cNvSpPr txBox="1"/>
              <p:nvPr/>
            </p:nvSpPr>
            <p:spPr>
              <a:xfrm>
                <a:off x="5558996" y="5581326"/>
                <a:ext cx="4166022" cy="2015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44237">
                  <a:lnSpc>
                    <a:spcPts val="2083"/>
                  </a:lnSpc>
                </a:pPr>
                <a:r>
                  <a:rPr lang="en-AU" sz="1333" b="1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</a:t>
                </a:r>
                <a:r>
                  <a:rPr lang="en-AU" sz="1333" b="1" dirty="0">
                    <a:solidFill>
                      <a:srgbClr val="F79646">
                        <a:lumMod val="75000"/>
                      </a:srgb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BUILDING SURVEY </a:t>
                </a:r>
                <a:r>
                  <a:rPr lang="en-AU" sz="1333" b="1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to calculate energy </a:t>
                </a:r>
                <a:r>
                  <a:rPr lang="en-AU" sz="1333" b="1" dirty="0">
                    <a:solidFill>
                      <a:srgbClr val="F79646">
                        <a:lumMod val="75000"/>
                      </a:srgb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DEMAND</a:t>
                </a:r>
                <a:r>
                  <a:rPr lang="en-AU" sz="1333" b="1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defTabSz="544237">
                  <a:lnSpc>
                    <a:spcPts val="2083"/>
                  </a:lnSpc>
                </a:pPr>
                <a:r>
                  <a:rPr lang="en-AU" sz="1333" b="1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</a:t>
                </a:r>
                <a:r>
                  <a:rPr lang="en-AU" sz="1333" b="1" dirty="0">
                    <a:solidFill>
                      <a:srgbClr val="F79646">
                        <a:lumMod val="75000"/>
                      </a:srgb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APPLIANCE AUDIT </a:t>
                </a:r>
              </a:p>
              <a:p>
                <a:pPr defTabSz="544237">
                  <a:lnSpc>
                    <a:spcPts val="2083"/>
                  </a:lnSpc>
                </a:pPr>
                <a:r>
                  <a:rPr lang="en-AU" sz="1333" b="1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Measurement of </a:t>
                </a:r>
                <a:r>
                  <a:rPr lang="en-AU" sz="1333" b="1" dirty="0">
                    <a:solidFill>
                      <a:srgbClr val="F79646">
                        <a:lumMod val="75000"/>
                      </a:srgb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SHOWER FLOW </a:t>
                </a:r>
                <a:r>
                  <a:rPr lang="en-AU" sz="1333" b="1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rates</a:t>
                </a:r>
                <a:br>
                  <a:rPr lang="en-AU" sz="1333" b="1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lang="en-AU" sz="1333" b="1" dirty="0">
                    <a:solidFill>
                      <a:srgbClr val="F79646">
                        <a:lumMod val="75000"/>
                      </a:srgb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INTERVIEW/SURVEY </a:t>
                </a:r>
                <a:r>
                  <a:rPr lang="en-AU" sz="1333" b="1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to understand attitudes to energy use</a:t>
                </a:r>
                <a:endParaRPr lang="en-NZ" sz="1333" dirty="0">
                  <a:solidFill>
                    <a:prstClr val="black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B2046DB-B652-4F2E-A10E-B8778568B7A8}"/>
                </a:ext>
              </a:extLst>
            </p:cNvPr>
            <p:cNvCxnSpPr>
              <a:cxnSpLocks/>
            </p:cNvCxnSpPr>
            <p:nvPr/>
          </p:nvCxnSpPr>
          <p:spPr>
            <a:xfrm>
              <a:off x="330424" y="4762872"/>
              <a:ext cx="3505900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1FF7018-415F-421F-B83F-325217BE4CEE}"/>
                </a:ext>
              </a:extLst>
            </p:cNvPr>
            <p:cNvCxnSpPr>
              <a:cxnSpLocks/>
            </p:cNvCxnSpPr>
            <p:nvPr/>
          </p:nvCxnSpPr>
          <p:spPr>
            <a:xfrm>
              <a:off x="352916" y="5049530"/>
              <a:ext cx="3505900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7E16102-14B5-4351-B3F9-B9BCD9FE9B16}"/>
                </a:ext>
              </a:extLst>
            </p:cNvPr>
            <p:cNvCxnSpPr>
              <a:cxnSpLocks/>
            </p:cNvCxnSpPr>
            <p:nvPr/>
          </p:nvCxnSpPr>
          <p:spPr>
            <a:xfrm>
              <a:off x="352916" y="5410944"/>
              <a:ext cx="3505900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E486633-6C7F-4B72-A05F-4889F6A94DFC}"/>
              </a:ext>
            </a:extLst>
          </p:cNvPr>
          <p:cNvGrpSpPr/>
          <p:nvPr/>
        </p:nvGrpSpPr>
        <p:grpSpPr>
          <a:xfrm>
            <a:off x="3164860" y="1546893"/>
            <a:ext cx="2638012" cy="1838114"/>
            <a:chOff x="3797832" y="1856271"/>
            <a:chExt cx="3165614" cy="220573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5C02684-E31C-4B7A-B3B9-E36FAB5CB802}"/>
                </a:ext>
              </a:extLst>
            </p:cNvPr>
            <p:cNvGrpSpPr/>
            <p:nvPr/>
          </p:nvGrpSpPr>
          <p:grpSpPr>
            <a:xfrm>
              <a:off x="3797832" y="1856271"/>
              <a:ext cx="3165614" cy="2205737"/>
              <a:chOff x="11019791" y="5770983"/>
              <a:chExt cx="3165614" cy="2205737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18ED76B-B58A-48C5-ADBB-CCCF4E5499A7}"/>
                  </a:ext>
                </a:extLst>
              </p:cNvPr>
              <p:cNvSpPr/>
              <p:nvPr/>
            </p:nvSpPr>
            <p:spPr>
              <a:xfrm>
                <a:off x="11530293" y="5770983"/>
                <a:ext cx="2655112" cy="218909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4237"/>
                <a:endParaRPr lang="en-NZ" sz="2167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540A81D-8212-4F33-8D65-71213F8DD1FD}"/>
                  </a:ext>
                </a:extLst>
              </p:cNvPr>
              <p:cNvSpPr/>
              <p:nvPr/>
            </p:nvSpPr>
            <p:spPr>
              <a:xfrm>
                <a:off x="11019791" y="6210262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4237"/>
                <a:endParaRPr lang="en-NZ" sz="2167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F1781A-F1AE-4CCF-A63D-C79DC9DD30AA}"/>
                  </a:ext>
                </a:extLst>
              </p:cNvPr>
              <p:cNvSpPr txBox="1"/>
              <p:nvPr/>
            </p:nvSpPr>
            <p:spPr>
              <a:xfrm>
                <a:off x="11968681" y="5961245"/>
                <a:ext cx="2136355" cy="2015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44237">
                  <a:lnSpc>
                    <a:spcPts val="2083"/>
                  </a:lnSpc>
                </a:pPr>
                <a:r>
                  <a:rPr lang="en-AU" sz="1333" b="1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Electricity measured </a:t>
                </a:r>
                <a:r>
                  <a:rPr lang="en-AU" sz="1333" b="1" dirty="0">
                    <a:solidFill>
                      <a:srgbClr val="F79646">
                        <a:lumMod val="75000"/>
                      </a:srgb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CIRCUIT LEVEL </a:t>
                </a:r>
                <a:r>
                  <a:rPr lang="en-AU" sz="1333" b="1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at one minute intervals.</a:t>
                </a:r>
              </a:p>
              <a:p>
                <a:pPr defTabSz="544237">
                  <a:lnSpc>
                    <a:spcPts val="2083"/>
                  </a:lnSpc>
                </a:pPr>
                <a:r>
                  <a:rPr lang="en-AU" sz="1333" b="1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Supplementary</a:t>
                </a:r>
                <a:r>
                  <a:rPr lang="en-AU" sz="1333" b="1" dirty="0">
                    <a:solidFill>
                      <a:srgbClr val="F79646">
                        <a:lumMod val="75000"/>
                      </a:srgb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APPLIANCE METERS</a:t>
                </a:r>
                <a:endParaRPr lang="en-NZ" sz="1333" dirty="0">
                  <a:solidFill>
                    <a:srgbClr val="F79646">
                      <a:lumMod val="75000"/>
                    </a:srgb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pic>
            <p:nvPicPr>
              <p:cNvPr id="22" name="Graphic 21" descr="High voltage">
                <a:extLst>
                  <a:ext uri="{FF2B5EF4-FFF2-40B4-BE49-F238E27FC236}">
                    <a16:creationId xmlns:a16="http://schemas.microsoft.com/office/drawing/2014/main" id="{94D264CF-DB1A-4623-9FE3-E3C722034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1120912" y="6205057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0F57ED4-9F7D-46C0-9C03-B81388AB72AA}"/>
                </a:ext>
              </a:extLst>
            </p:cNvPr>
            <p:cNvCxnSpPr>
              <a:cxnSpLocks/>
            </p:cNvCxnSpPr>
            <p:nvPr/>
          </p:nvCxnSpPr>
          <p:spPr>
            <a:xfrm>
              <a:off x="4867012" y="3394720"/>
              <a:ext cx="1618092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CDC2BBE-E4B1-49B0-95F0-1FAB05C07845}"/>
              </a:ext>
            </a:extLst>
          </p:cNvPr>
          <p:cNvGrpSpPr/>
          <p:nvPr/>
        </p:nvGrpSpPr>
        <p:grpSpPr>
          <a:xfrm>
            <a:off x="5715289" y="516593"/>
            <a:ext cx="4108883" cy="4593223"/>
            <a:chOff x="6858346" y="619911"/>
            <a:chExt cx="4930660" cy="551186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367FABB-2BA0-4B12-A74F-42E9F7BC9247}"/>
                </a:ext>
              </a:extLst>
            </p:cNvPr>
            <p:cNvGrpSpPr/>
            <p:nvPr/>
          </p:nvGrpSpPr>
          <p:grpSpPr>
            <a:xfrm>
              <a:off x="8388720" y="2246813"/>
              <a:ext cx="1623966" cy="3884966"/>
              <a:chOff x="4513865" y="958970"/>
              <a:chExt cx="1623966" cy="3884966"/>
            </a:xfrm>
          </p:grpSpPr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B412184D-A5DC-440E-A4D8-3BB8AE059FAE}"/>
                  </a:ext>
                </a:extLst>
              </p:cNvPr>
              <p:cNvSpPr/>
              <p:nvPr/>
            </p:nvSpPr>
            <p:spPr>
              <a:xfrm>
                <a:off x="4877831" y="958970"/>
                <a:ext cx="1080000" cy="1080000"/>
              </a:xfrm>
              <a:prstGeom prst="arc">
                <a:avLst/>
              </a:prstGeom>
              <a:ln w="9525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544237"/>
                <a:endParaRPr lang="en-NZ" sz="2167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51BA05F-ABB8-4E08-872D-811356E44C33}"/>
                  </a:ext>
                </a:extLst>
              </p:cNvPr>
              <p:cNvCxnSpPr>
                <a:stCxn id="65" idx="0"/>
              </p:cNvCxnSpPr>
              <p:nvPr/>
            </p:nvCxnSpPr>
            <p:spPr>
              <a:xfrm flipH="1">
                <a:off x="4513865" y="958970"/>
                <a:ext cx="903966" cy="0"/>
              </a:xfrm>
              <a:prstGeom prst="line">
                <a:avLst/>
              </a:prstGeom>
              <a:ln w="9525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6101289B-F028-4A2A-9425-28247A58B7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7831" y="1529089"/>
                <a:ext cx="0" cy="2957903"/>
              </a:xfrm>
              <a:prstGeom prst="line">
                <a:avLst/>
              </a:prstGeom>
              <a:ln w="9525" cap="flat" cmpd="sng" algn="ctr">
                <a:solidFill>
                  <a:srgbClr val="07152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13CF93E-A452-4ADA-9ED4-DD371DD8EB57}"/>
                  </a:ext>
                </a:extLst>
              </p:cNvPr>
              <p:cNvSpPr/>
              <p:nvPr/>
            </p:nvSpPr>
            <p:spPr>
              <a:xfrm>
                <a:off x="5777831" y="4483936"/>
                <a:ext cx="360000" cy="360000"/>
              </a:xfrm>
              <a:prstGeom prst="ellipse">
                <a:avLst/>
              </a:prstGeom>
              <a:noFill/>
              <a:ln>
                <a:solidFill>
                  <a:srgbClr val="071522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4237"/>
                <a:endParaRPr lang="en-NZ" sz="2167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719022D-6ED4-491C-A84B-3DFDC28E7E4B}"/>
                </a:ext>
              </a:extLst>
            </p:cNvPr>
            <p:cNvGrpSpPr/>
            <p:nvPr/>
          </p:nvGrpSpPr>
          <p:grpSpPr>
            <a:xfrm flipH="1">
              <a:off x="8233500" y="2252537"/>
              <a:ext cx="360000" cy="2282151"/>
              <a:chOff x="5777831" y="1529089"/>
              <a:chExt cx="360000" cy="3442618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F608476-126C-4A59-9637-66FB3CCC51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7831" y="1529089"/>
                <a:ext cx="0" cy="2957903"/>
              </a:xfrm>
              <a:prstGeom prst="line">
                <a:avLst/>
              </a:prstGeom>
              <a:ln w="9525" cap="flat" cmpd="sng" algn="ctr">
                <a:solidFill>
                  <a:srgbClr val="00206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E6AAD21-C87B-420D-A0CB-A6F6059AE9E5}"/>
                  </a:ext>
                </a:extLst>
              </p:cNvPr>
              <p:cNvSpPr/>
              <p:nvPr/>
            </p:nvSpPr>
            <p:spPr>
              <a:xfrm>
                <a:off x="5777831" y="4428648"/>
                <a:ext cx="360000" cy="543059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4237"/>
                <a:endParaRPr lang="en-NZ" sz="2167" dirty="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F773C2F-E5B4-4640-9EBA-80ECE69DAC5D}"/>
                </a:ext>
              </a:extLst>
            </p:cNvPr>
            <p:cNvGrpSpPr/>
            <p:nvPr/>
          </p:nvGrpSpPr>
          <p:grpSpPr>
            <a:xfrm>
              <a:off x="6858346" y="619911"/>
              <a:ext cx="4930660" cy="1728192"/>
              <a:chOff x="8830106" y="2674640"/>
              <a:chExt cx="4930660" cy="172819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43B01F2-023C-4652-837B-1FE162348BB9}"/>
                  </a:ext>
                </a:extLst>
              </p:cNvPr>
              <p:cNvGrpSpPr/>
              <p:nvPr/>
            </p:nvGrpSpPr>
            <p:grpSpPr>
              <a:xfrm>
                <a:off x="8830106" y="2674640"/>
                <a:ext cx="3588766" cy="1728192"/>
                <a:chOff x="8830106" y="2674640"/>
                <a:chExt cx="3588766" cy="1728192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553F9BE0-0260-4F8C-B9CD-E93A489E08CB}"/>
                    </a:ext>
                  </a:extLst>
                </p:cNvPr>
                <p:cNvSpPr/>
                <p:nvPr/>
              </p:nvSpPr>
              <p:spPr>
                <a:xfrm>
                  <a:off x="9340607" y="2674640"/>
                  <a:ext cx="3078265" cy="172819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44237"/>
                  <a:endParaRPr lang="en-NZ" sz="2167">
                    <a:solidFill>
                      <a:prstClr val="white"/>
                    </a:solidFill>
                    <a:latin typeface="Calibri"/>
                    <a:cs typeface="Arial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0BD529C5-D0A7-49D8-B650-4158BE0CC9AD}"/>
                    </a:ext>
                  </a:extLst>
                </p:cNvPr>
                <p:cNvSpPr/>
                <p:nvPr/>
              </p:nvSpPr>
              <p:spPr>
                <a:xfrm>
                  <a:off x="8830106" y="3064806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44237"/>
                  <a:endParaRPr lang="en-NZ" sz="2167">
                    <a:solidFill>
                      <a:prstClr val="white"/>
                    </a:solidFill>
                    <a:latin typeface="Calibri"/>
                    <a:cs typeface="Arial"/>
                  </a:endParaRPr>
                </a:p>
              </p:txBody>
            </p: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DD5FE21B-95C2-481D-9129-490FED9D60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83727" y="3188770"/>
                  <a:ext cx="513762" cy="832071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3B88C3-B907-4567-AA19-6E6379D404A0}"/>
                  </a:ext>
                </a:extLst>
              </p:cNvPr>
              <p:cNvSpPr txBox="1"/>
              <p:nvPr/>
            </p:nvSpPr>
            <p:spPr>
              <a:xfrm>
                <a:off x="9594744" y="2793626"/>
                <a:ext cx="4166022" cy="1369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44237">
                  <a:lnSpc>
                    <a:spcPts val="2083"/>
                  </a:lnSpc>
                </a:pPr>
                <a:r>
                  <a:rPr lang="en-AU" sz="1333" b="1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TEMPERATURE</a:t>
                </a:r>
              </a:p>
              <a:p>
                <a:pPr defTabSz="544237">
                  <a:lnSpc>
                    <a:spcPts val="2083"/>
                  </a:lnSpc>
                </a:pPr>
                <a:r>
                  <a:rPr lang="en-AU" sz="1333" b="1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HUMIDITY</a:t>
                </a:r>
              </a:p>
              <a:p>
                <a:pPr defTabSz="544237">
                  <a:lnSpc>
                    <a:spcPts val="2083"/>
                  </a:lnSpc>
                </a:pPr>
                <a:r>
                  <a:rPr lang="en-AU" sz="1333" b="1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CO</a:t>
                </a:r>
                <a:r>
                  <a:rPr lang="en-AU" sz="1333" b="1" baseline="-25000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2</a:t>
                </a:r>
                <a:r>
                  <a:rPr lang="en-AU" sz="1333" b="1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defTabSz="544237">
                  <a:lnSpc>
                    <a:spcPts val="2083"/>
                  </a:lnSpc>
                </a:pPr>
                <a:r>
                  <a:rPr lang="en-AU" sz="1333" b="1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</a:t>
                </a:r>
                <a:r>
                  <a:rPr lang="en-AU" sz="1333" b="1" dirty="0">
                    <a:solidFill>
                      <a:srgbClr val="F79646">
                        <a:lumMod val="75000"/>
                      </a:srgb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LIVING AND BEDROOMS</a:t>
                </a:r>
                <a:endParaRPr lang="en-NZ" sz="1333" dirty="0">
                  <a:solidFill>
                    <a:srgbClr val="F79646">
                      <a:lumMod val="75000"/>
                    </a:srgb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739DE5A-4C5C-4235-A36A-C77DCFC02E3B}"/>
              </a:ext>
            </a:extLst>
          </p:cNvPr>
          <p:cNvGrpSpPr/>
          <p:nvPr/>
        </p:nvGrpSpPr>
        <p:grpSpPr>
          <a:xfrm>
            <a:off x="9005175" y="279603"/>
            <a:ext cx="2142461" cy="3381535"/>
            <a:chOff x="10806210" y="335523"/>
            <a:chExt cx="2570953" cy="405784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1624F5F-BB0A-4DA4-9D43-058352B53341}"/>
                </a:ext>
              </a:extLst>
            </p:cNvPr>
            <p:cNvGrpSpPr/>
            <p:nvPr/>
          </p:nvGrpSpPr>
          <p:grpSpPr>
            <a:xfrm>
              <a:off x="10822419" y="335523"/>
              <a:ext cx="2554744" cy="2139232"/>
              <a:chOff x="10519319" y="315890"/>
              <a:chExt cx="1908450" cy="213923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6C58937-931A-4161-98B4-F95AE1CDB1AC}"/>
                  </a:ext>
                </a:extLst>
              </p:cNvPr>
              <p:cNvGrpSpPr/>
              <p:nvPr/>
            </p:nvGrpSpPr>
            <p:grpSpPr>
              <a:xfrm>
                <a:off x="10519319" y="315890"/>
                <a:ext cx="1908450" cy="2139232"/>
                <a:chOff x="11142692" y="5923384"/>
                <a:chExt cx="3195113" cy="2139232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0A08B7C9-AADB-49CD-A2F9-54B6F6C151F5}"/>
                    </a:ext>
                  </a:extLst>
                </p:cNvPr>
                <p:cNvSpPr/>
                <p:nvPr/>
              </p:nvSpPr>
              <p:spPr>
                <a:xfrm>
                  <a:off x="11682693" y="5923384"/>
                  <a:ext cx="2655112" cy="206364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44237"/>
                  <a:endParaRPr lang="en-NZ" sz="2167">
                    <a:solidFill>
                      <a:prstClr val="white"/>
                    </a:solidFill>
                    <a:latin typeface="Calibri"/>
                    <a:cs typeface="Arial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8EA41E1C-694E-4E2D-A73E-7CF7C3D0E898}"/>
                    </a:ext>
                  </a:extLst>
                </p:cNvPr>
                <p:cNvSpPr/>
                <p:nvPr/>
              </p:nvSpPr>
              <p:spPr>
                <a:xfrm>
                  <a:off x="11142692" y="6546832"/>
                  <a:ext cx="1080000" cy="7250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44237"/>
                  <a:endParaRPr lang="en-NZ" sz="2167">
                    <a:solidFill>
                      <a:prstClr val="white"/>
                    </a:solidFill>
                    <a:latin typeface="Calibri"/>
                    <a:cs typeface="Arial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94745DB-4CE8-4BE4-8142-7AF98015D31E}"/>
                    </a:ext>
                  </a:extLst>
                </p:cNvPr>
                <p:cNvSpPr txBox="1"/>
                <p:nvPr/>
              </p:nvSpPr>
              <p:spPr>
                <a:xfrm>
                  <a:off x="12135503" y="6047142"/>
                  <a:ext cx="1920209" cy="20154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44237">
                    <a:lnSpc>
                      <a:spcPts val="2083"/>
                    </a:lnSpc>
                  </a:pPr>
                  <a:r>
                    <a:rPr lang="en-AU" sz="1333" b="1" dirty="0">
                      <a:solidFill>
                        <a:srgbClr val="F79646">
                          <a:lumMod val="75000"/>
                        </a:srgbClr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HOT WATER </a:t>
                  </a:r>
                  <a:r>
                    <a:rPr lang="en-AU" sz="1333" b="1" dirty="0">
                      <a:solidFill>
                        <a:prstClr val="black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usage</a:t>
                  </a:r>
                  <a:r>
                    <a:rPr lang="en-AU" sz="1333" b="1" dirty="0">
                      <a:solidFill>
                        <a:srgbClr val="F79646">
                          <a:lumMod val="75000"/>
                        </a:srgbClr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ESTIMATED </a:t>
                  </a:r>
                  <a:r>
                    <a:rPr lang="en-AU" sz="1333" b="1" dirty="0">
                      <a:solidFill>
                        <a:prstClr val="black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using input energy and temperatures</a:t>
                  </a:r>
                  <a:endParaRPr lang="en-NZ" sz="1333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p:grpSp>
          <p:pic>
            <p:nvPicPr>
              <p:cNvPr id="37" name="Graphic 36" descr="Shower">
                <a:extLst>
                  <a:ext uri="{FF2B5EF4-FFF2-40B4-BE49-F238E27FC236}">
                    <a16:creationId xmlns:a16="http://schemas.microsoft.com/office/drawing/2014/main" id="{A510AD0C-671E-4AF0-B593-681A90C7AF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643737" y="999603"/>
                <a:ext cx="468181" cy="626730"/>
              </a:xfrm>
              <a:prstGeom prst="rect">
                <a:avLst/>
              </a:prstGeom>
            </p:spPr>
          </p:pic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4A1B632-5B8F-4973-9652-132CDB341CAD}"/>
                </a:ext>
              </a:extLst>
            </p:cNvPr>
            <p:cNvSpPr/>
            <p:nvPr/>
          </p:nvSpPr>
          <p:spPr>
            <a:xfrm>
              <a:off x="10806210" y="4033365"/>
              <a:ext cx="360000" cy="360000"/>
            </a:xfrm>
            <a:prstGeom prst="ellipse">
              <a:avLst/>
            </a:prstGeom>
            <a:noFill/>
            <a:ln>
              <a:solidFill>
                <a:srgbClr val="50515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4237"/>
              <a:endParaRPr lang="en-NZ" sz="2167" dirty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72D8653-2EA7-4C95-9656-583B4A49B514}"/>
                </a:ext>
              </a:extLst>
            </p:cNvPr>
            <p:cNvGrpSpPr/>
            <p:nvPr/>
          </p:nvGrpSpPr>
          <p:grpSpPr>
            <a:xfrm>
              <a:off x="11166210" y="2295550"/>
              <a:ext cx="1405574" cy="1917815"/>
              <a:chOff x="11166210" y="2295550"/>
              <a:chExt cx="1405574" cy="1917815"/>
            </a:xfrm>
          </p:grpSpPr>
          <p:sp>
            <p:nvSpPr>
              <p:cNvPr id="78" name="Arc 77">
                <a:extLst>
                  <a:ext uri="{FF2B5EF4-FFF2-40B4-BE49-F238E27FC236}">
                    <a16:creationId xmlns:a16="http://schemas.microsoft.com/office/drawing/2014/main" id="{76B3D025-B234-4B59-8EBB-8D200980A128}"/>
                  </a:ext>
                </a:extLst>
              </p:cNvPr>
              <p:cNvSpPr/>
              <p:nvPr/>
            </p:nvSpPr>
            <p:spPr>
              <a:xfrm rot="5400000">
                <a:off x="11491664" y="3133365"/>
                <a:ext cx="1080000" cy="1080000"/>
              </a:xfrm>
              <a:prstGeom prst="arc">
                <a:avLst/>
              </a:prstGeom>
              <a:ln w="9525" cap="flat" cmpd="sng" algn="ctr">
                <a:solidFill>
                  <a:srgbClr val="50515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544237"/>
                <a:endParaRPr lang="en-NZ" sz="2167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E225B52-68FE-46AE-B7C9-66CEE0D7FD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71784" y="2295550"/>
                <a:ext cx="0" cy="1361739"/>
              </a:xfrm>
              <a:prstGeom prst="line">
                <a:avLst/>
              </a:prstGeom>
              <a:ln w="9525" cap="flat" cmpd="sng" algn="ctr">
                <a:solidFill>
                  <a:srgbClr val="00206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53DE135-71D6-41AD-B12A-69B91BAC7B6C}"/>
                  </a:ext>
                </a:extLst>
              </p:cNvPr>
              <p:cNvCxnSpPr>
                <a:cxnSpLocks/>
                <a:stCxn id="80" idx="6"/>
                <a:endCxn id="78" idx="2"/>
              </p:cNvCxnSpPr>
              <p:nvPr/>
            </p:nvCxnSpPr>
            <p:spPr>
              <a:xfrm>
                <a:off x="11166210" y="4213365"/>
                <a:ext cx="865454" cy="0"/>
              </a:xfrm>
              <a:prstGeom prst="line">
                <a:avLst/>
              </a:prstGeom>
              <a:ln w="9525" cap="flat" cmpd="sng" algn="ctr">
                <a:solidFill>
                  <a:srgbClr val="50515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C61EAAF-2008-4EE6-82BC-3DC47AFF488C}"/>
              </a:ext>
            </a:extLst>
          </p:cNvPr>
          <p:cNvGrpSpPr/>
          <p:nvPr/>
        </p:nvGrpSpPr>
        <p:grpSpPr>
          <a:xfrm>
            <a:off x="9122194" y="3449761"/>
            <a:ext cx="2900697" cy="2464920"/>
            <a:chOff x="10946633" y="4139710"/>
            <a:chExt cx="3480873" cy="3754365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E04BA05-A26B-4794-890B-883A4583A480}"/>
                </a:ext>
              </a:extLst>
            </p:cNvPr>
            <p:cNvSpPr/>
            <p:nvPr/>
          </p:nvSpPr>
          <p:spPr>
            <a:xfrm>
              <a:off x="10946633" y="5881935"/>
              <a:ext cx="360000" cy="360000"/>
            </a:xfrm>
            <a:prstGeom prst="ellipse">
              <a:avLst/>
            </a:prstGeom>
            <a:noFill/>
            <a:ln>
              <a:solidFill>
                <a:srgbClr val="07152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4237"/>
              <a:endParaRPr lang="en-NZ" sz="2167" dirty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05308F6-CB76-42FA-A78C-771E9C1E1C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06633" y="6054835"/>
              <a:ext cx="882737" cy="7100"/>
            </a:xfrm>
            <a:prstGeom prst="line">
              <a:avLst/>
            </a:prstGeom>
            <a:ln w="9525" cap="flat" cmpd="sng" algn="ctr">
              <a:solidFill>
                <a:srgbClr val="07152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6166EC3-E558-4375-BFFC-68773AC464F2}"/>
                </a:ext>
              </a:extLst>
            </p:cNvPr>
            <p:cNvGrpSpPr/>
            <p:nvPr/>
          </p:nvGrpSpPr>
          <p:grpSpPr>
            <a:xfrm>
              <a:off x="11774051" y="4139710"/>
              <a:ext cx="2653455" cy="3754365"/>
              <a:chOff x="1030372" y="2080618"/>
              <a:chExt cx="2653455" cy="3754365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36955A4-D0E3-4093-B502-6B2B5A57D9F3}"/>
                  </a:ext>
                </a:extLst>
              </p:cNvPr>
              <p:cNvSpPr/>
              <p:nvPr/>
            </p:nvSpPr>
            <p:spPr>
              <a:xfrm>
                <a:off x="1748728" y="2080618"/>
                <a:ext cx="863545" cy="7250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4237"/>
                <a:endParaRPr lang="en-NZ" sz="2167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2480708A-16B9-43C9-8906-B37C907C5462}"/>
                  </a:ext>
                </a:extLst>
              </p:cNvPr>
              <p:cNvGrpSpPr/>
              <p:nvPr/>
            </p:nvGrpSpPr>
            <p:grpSpPr>
              <a:xfrm>
                <a:off x="1030372" y="2286746"/>
                <a:ext cx="2653455" cy="3548237"/>
                <a:chOff x="1019623" y="2159109"/>
                <a:chExt cx="2653455" cy="3548237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0B7368DA-945C-40F5-BB9B-B63A4FE3143C}"/>
                    </a:ext>
                  </a:extLst>
                </p:cNvPr>
                <p:cNvSpPr/>
                <p:nvPr/>
              </p:nvSpPr>
              <p:spPr>
                <a:xfrm>
                  <a:off x="1019623" y="2253506"/>
                  <a:ext cx="2653455" cy="345384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44237"/>
                  <a:endParaRPr lang="en-NZ" sz="2167" dirty="0">
                    <a:solidFill>
                      <a:prstClr val="white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DE65B0E-40A9-4ED7-8656-7D085362540D}"/>
                    </a:ext>
                  </a:extLst>
                </p:cNvPr>
                <p:cNvSpPr txBox="1"/>
                <p:nvPr/>
              </p:nvSpPr>
              <p:spPr>
                <a:xfrm>
                  <a:off x="1859200" y="2641360"/>
                  <a:ext cx="1637210" cy="2130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44237">
                    <a:lnSpc>
                      <a:spcPts val="1917"/>
                    </a:lnSpc>
                  </a:pPr>
                  <a:r>
                    <a:rPr lang="en-AU" sz="1333" b="1" dirty="0">
                      <a:solidFill>
                        <a:srgbClr val="F79646">
                          <a:lumMod val="75000"/>
                        </a:srgbClr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Delivered heat ESTIMATED </a:t>
                  </a:r>
                  <a:r>
                    <a:rPr lang="en-AU" sz="1333" b="1" dirty="0">
                      <a:solidFill>
                        <a:prstClr val="black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using extra temperature measurements</a:t>
                  </a:r>
                </a:p>
                <a:p>
                  <a:pPr defTabSz="544237">
                    <a:lnSpc>
                      <a:spcPts val="1917"/>
                    </a:lnSpc>
                  </a:pPr>
                  <a:r>
                    <a:rPr lang="en-AU" sz="1333" b="1" dirty="0">
                      <a:solidFill>
                        <a:prstClr val="black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 </a:t>
                  </a:r>
                  <a:r>
                    <a:rPr lang="en-AU" sz="1333" b="1" dirty="0">
                      <a:solidFill>
                        <a:srgbClr val="F79646">
                          <a:lumMod val="75000"/>
                        </a:srgbClr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MODEL BUILDING </a:t>
                  </a:r>
                  <a:r>
                    <a:rPr lang="en-AU" sz="1333" b="1" dirty="0">
                      <a:solidFill>
                        <a:prstClr val="black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data</a:t>
                  </a:r>
                  <a:endParaRPr lang="en-NZ" sz="1333" dirty="0">
                    <a:solidFill>
                      <a:prstClr val="black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C80A70CE-64E1-4942-AD49-93A6D6995A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 flipH="1">
                  <a:off x="1902503" y="2159109"/>
                  <a:ext cx="529025" cy="440854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B3A53FC5-F24F-4911-BC65-D916382EEC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3353" y="2831241"/>
                  <a:ext cx="819150" cy="613470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CDFABA26-110D-4856-BDC6-92F53154E2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13784" y="4049613"/>
                  <a:ext cx="619125" cy="84772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72057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417C-9894-EC4F-860E-532AF6C7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48" y="381844"/>
            <a:ext cx="10972802" cy="858753"/>
          </a:xfrm>
        </p:spPr>
        <p:txBody>
          <a:bodyPr/>
          <a:lstStyle/>
          <a:p>
            <a:r>
              <a:rPr lang="en-NZ" dirty="0"/>
              <a:t>Wider methodology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650728-5551-4769-838F-39BB7264306F}"/>
              </a:ext>
            </a:extLst>
          </p:cNvPr>
          <p:cNvGrpSpPr/>
          <p:nvPr/>
        </p:nvGrpSpPr>
        <p:grpSpPr>
          <a:xfrm>
            <a:off x="1" y="1159933"/>
            <a:ext cx="6221186" cy="4971143"/>
            <a:chOff x="2443582" y="1219200"/>
            <a:chExt cx="6667387" cy="512738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1E33464-276C-4D7F-8FC5-A4AEAB53D5CE}"/>
                </a:ext>
              </a:extLst>
            </p:cNvPr>
            <p:cNvGrpSpPr/>
            <p:nvPr/>
          </p:nvGrpSpPr>
          <p:grpSpPr>
            <a:xfrm>
              <a:off x="2443582" y="1219200"/>
              <a:ext cx="6667387" cy="5127388"/>
              <a:chOff x="2962516" y="2512673"/>
              <a:chExt cx="3307342" cy="2406168"/>
            </a:xfrm>
            <a:solidFill>
              <a:srgbClr val="EEEFF0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7FCDBC1-6B46-4AB1-B66E-431518B62C27}"/>
                  </a:ext>
                </a:extLst>
              </p:cNvPr>
              <p:cNvSpPr/>
              <p:nvPr/>
            </p:nvSpPr>
            <p:spPr>
              <a:xfrm flipH="1">
                <a:off x="2962516" y="2512673"/>
                <a:ext cx="1671845" cy="2406168"/>
              </a:xfrm>
              <a:custGeom>
                <a:avLst/>
                <a:gdLst>
                  <a:gd name="connsiteX0" fmla="*/ 252249 w 3163614"/>
                  <a:gd name="connsiteY0" fmla="*/ 2995448 h 2995448"/>
                  <a:gd name="connsiteX1" fmla="*/ 2680139 w 3163614"/>
                  <a:gd name="connsiteY1" fmla="*/ 2995448 h 2995448"/>
                  <a:gd name="connsiteX2" fmla="*/ 2680139 w 3163614"/>
                  <a:gd name="connsiteY2" fmla="*/ 1597573 h 2995448"/>
                  <a:gd name="connsiteX3" fmla="*/ 3163614 w 3163614"/>
                  <a:gd name="connsiteY3" fmla="*/ 1597573 h 2995448"/>
                  <a:gd name="connsiteX4" fmla="*/ 1566041 w 3163614"/>
                  <a:gd name="connsiteY4" fmla="*/ 0 h 2995448"/>
                  <a:gd name="connsiteX5" fmla="*/ 0 w 3163614"/>
                  <a:gd name="connsiteY5" fmla="*/ 1566041 h 2995448"/>
                  <a:gd name="connsiteX6" fmla="*/ 304801 w 3163614"/>
                  <a:gd name="connsiteY6" fmla="*/ 1566041 h 2995448"/>
                  <a:gd name="connsiteX7" fmla="*/ 304801 w 3163614"/>
                  <a:gd name="connsiteY7" fmla="*/ 2984938 h 2995448"/>
                  <a:gd name="connsiteX0" fmla="*/ 252249 w 3163614"/>
                  <a:gd name="connsiteY0" fmla="*/ 2995448 h 2995448"/>
                  <a:gd name="connsiteX1" fmla="*/ 2680139 w 3163614"/>
                  <a:gd name="connsiteY1" fmla="*/ 2995448 h 2995448"/>
                  <a:gd name="connsiteX2" fmla="*/ 2680139 w 3163614"/>
                  <a:gd name="connsiteY2" fmla="*/ 1597573 h 2995448"/>
                  <a:gd name="connsiteX3" fmla="*/ 3163614 w 3163614"/>
                  <a:gd name="connsiteY3" fmla="*/ 1597573 h 2995448"/>
                  <a:gd name="connsiteX4" fmla="*/ 1566041 w 3163614"/>
                  <a:gd name="connsiteY4" fmla="*/ 0 h 2995448"/>
                  <a:gd name="connsiteX5" fmla="*/ 0 w 3163614"/>
                  <a:gd name="connsiteY5" fmla="*/ 1566041 h 2995448"/>
                  <a:gd name="connsiteX6" fmla="*/ 304801 w 3163614"/>
                  <a:gd name="connsiteY6" fmla="*/ 1566041 h 2995448"/>
                  <a:gd name="connsiteX7" fmla="*/ 1615441 w 3163614"/>
                  <a:gd name="connsiteY7" fmla="*/ 2974778 h 299544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6" fmla="*/ 304801 w 3163614"/>
                  <a:gd name="connsiteY6" fmla="*/ 1566041 h 3005608"/>
                  <a:gd name="connsiteX7" fmla="*/ 1615441 w 3163614"/>
                  <a:gd name="connsiteY7" fmla="*/ 2974778 h 300560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6" fmla="*/ 304801 w 3163614"/>
                  <a:gd name="connsiteY6" fmla="*/ 1566041 h 300560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0" fmla="*/ 0 w 1712485"/>
                  <a:gd name="connsiteY0" fmla="*/ 3005608 h 3005608"/>
                  <a:gd name="connsiteX1" fmla="*/ 1229010 w 1712485"/>
                  <a:gd name="connsiteY1" fmla="*/ 2995448 h 3005608"/>
                  <a:gd name="connsiteX2" fmla="*/ 1229010 w 1712485"/>
                  <a:gd name="connsiteY2" fmla="*/ 1597573 h 3005608"/>
                  <a:gd name="connsiteX3" fmla="*/ 1712485 w 1712485"/>
                  <a:gd name="connsiteY3" fmla="*/ 1597573 h 3005608"/>
                  <a:gd name="connsiteX4" fmla="*/ 114912 w 1712485"/>
                  <a:gd name="connsiteY4" fmla="*/ 0 h 3005608"/>
                  <a:gd name="connsiteX0" fmla="*/ 0 w 1671845"/>
                  <a:gd name="connsiteY0" fmla="*/ 2985288 h 2995448"/>
                  <a:gd name="connsiteX1" fmla="*/ 1188370 w 1671845"/>
                  <a:gd name="connsiteY1" fmla="*/ 2995448 h 2995448"/>
                  <a:gd name="connsiteX2" fmla="*/ 1188370 w 1671845"/>
                  <a:gd name="connsiteY2" fmla="*/ 1597573 h 2995448"/>
                  <a:gd name="connsiteX3" fmla="*/ 1671845 w 1671845"/>
                  <a:gd name="connsiteY3" fmla="*/ 1597573 h 2995448"/>
                  <a:gd name="connsiteX4" fmla="*/ 74272 w 1671845"/>
                  <a:gd name="connsiteY4" fmla="*/ 0 h 2995448"/>
                  <a:gd name="connsiteX0" fmla="*/ 0 w 1671845"/>
                  <a:gd name="connsiteY0" fmla="*/ 2345208 h 2355368"/>
                  <a:gd name="connsiteX1" fmla="*/ 1188370 w 1671845"/>
                  <a:gd name="connsiteY1" fmla="*/ 2355368 h 2355368"/>
                  <a:gd name="connsiteX2" fmla="*/ 1188370 w 1671845"/>
                  <a:gd name="connsiteY2" fmla="*/ 957493 h 2355368"/>
                  <a:gd name="connsiteX3" fmla="*/ 1671845 w 1671845"/>
                  <a:gd name="connsiteY3" fmla="*/ 957493 h 2355368"/>
                  <a:gd name="connsiteX4" fmla="*/ 74272 w 1671845"/>
                  <a:gd name="connsiteY4" fmla="*/ 0 h 2355368"/>
                  <a:gd name="connsiteX0" fmla="*/ 7008 w 1678853"/>
                  <a:gd name="connsiteY0" fmla="*/ 2396008 h 2406168"/>
                  <a:gd name="connsiteX1" fmla="*/ 1195378 w 1678853"/>
                  <a:gd name="connsiteY1" fmla="*/ 2406168 h 2406168"/>
                  <a:gd name="connsiteX2" fmla="*/ 1195378 w 1678853"/>
                  <a:gd name="connsiteY2" fmla="*/ 1008293 h 2406168"/>
                  <a:gd name="connsiteX3" fmla="*/ 1678853 w 1678853"/>
                  <a:gd name="connsiteY3" fmla="*/ 1008293 h 2406168"/>
                  <a:gd name="connsiteX4" fmla="*/ 0 w 1678853"/>
                  <a:gd name="connsiteY4" fmla="*/ 0 h 2406168"/>
                  <a:gd name="connsiteX0" fmla="*/ 0 w 1671845"/>
                  <a:gd name="connsiteY0" fmla="*/ 2396008 h 2406168"/>
                  <a:gd name="connsiteX1" fmla="*/ 1188370 w 1671845"/>
                  <a:gd name="connsiteY1" fmla="*/ 2406168 h 2406168"/>
                  <a:gd name="connsiteX2" fmla="*/ 1188370 w 1671845"/>
                  <a:gd name="connsiteY2" fmla="*/ 1008293 h 2406168"/>
                  <a:gd name="connsiteX3" fmla="*/ 1671845 w 1671845"/>
                  <a:gd name="connsiteY3" fmla="*/ 1008293 h 2406168"/>
                  <a:gd name="connsiteX4" fmla="*/ 13312 w 1671845"/>
                  <a:gd name="connsiteY4" fmla="*/ 0 h 240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1845" h="2406168">
                    <a:moveTo>
                      <a:pt x="0" y="2396008"/>
                    </a:moveTo>
                    <a:lnTo>
                      <a:pt x="1188370" y="2406168"/>
                    </a:lnTo>
                    <a:lnTo>
                      <a:pt x="1188370" y="1008293"/>
                    </a:lnTo>
                    <a:lnTo>
                      <a:pt x="1671845" y="1008293"/>
                    </a:lnTo>
                    <a:lnTo>
                      <a:pt x="13312" y="0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F000C5C-6EE1-4A31-AF70-EF9DAF5BFDAA}"/>
                  </a:ext>
                </a:extLst>
              </p:cNvPr>
              <p:cNvSpPr/>
              <p:nvPr/>
            </p:nvSpPr>
            <p:spPr>
              <a:xfrm>
                <a:off x="4598013" y="2512673"/>
                <a:ext cx="1671845" cy="2406168"/>
              </a:xfrm>
              <a:custGeom>
                <a:avLst/>
                <a:gdLst>
                  <a:gd name="connsiteX0" fmla="*/ 252249 w 3163614"/>
                  <a:gd name="connsiteY0" fmla="*/ 2995448 h 2995448"/>
                  <a:gd name="connsiteX1" fmla="*/ 2680139 w 3163614"/>
                  <a:gd name="connsiteY1" fmla="*/ 2995448 h 2995448"/>
                  <a:gd name="connsiteX2" fmla="*/ 2680139 w 3163614"/>
                  <a:gd name="connsiteY2" fmla="*/ 1597573 h 2995448"/>
                  <a:gd name="connsiteX3" fmla="*/ 3163614 w 3163614"/>
                  <a:gd name="connsiteY3" fmla="*/ 1597573 h 2995448"/>
                  <a:gd name="connsiteX4" fmla="*/ 1566041 w 3163614"/>
                  <a:gd name="connsiteY4" fmla="*/ 0 h 2995448"/>
                  <a:gd name="connsiteX5" fmla="*/ 0 w 3163614"/>
                  <a:gd name="connsiteY5" fmla="*/ 1566041 h 2995448"/>
                  <a:gd name="connsiteX6" fmla="*/ 304801 w 3163614"/>
                  <a:gd name="connsiteY6" fmla="*/ 1566041 h 2995448"/>
                  <a:gd name="connsiteX7" fmla="*/ 304801 w 3163614"/>
                  <a:gd name="connsiteY7" fmla="*/ 2984938 h 2995448"/>
                  <a:gd name="connsiteX0" fmla="*/ 252249 w 3163614"/>
                  <a:gd name="connsiteY0" fmla="*/ 2995448 h 2995448"/>
                  <a:gd name="connsiteX1" fmla="*/ 2680139 w 3163614"/>
                  <a:gd name="connsiteY1" fmla="*/ 2995448 h 2995448"/>
                  <a:gd name="connsiteX2" fmla="*/ 2680139 w 3163614"/>
                  <a:gd name="connsiteY2" fmla="*/ 1597573 h 2995448"/>
                  <a:gd name="connsiteX3" fmla="*/ 3163614 w 3163614"/>
                  <a:gd name="connsiteY3" fmla="*/ 1597573 h 2995448"/>
                  <a:gd name="connsiteX4" fmla="*/ 1566041 w 3163614"/>
                  <a:gd name="connsiteY4" fmla="*/ 0 h 2995448"/>
                  <a:gd name="connsiteX5" fmla="*/ 0 w 3163614"/>
                  <a:gd name="connsiteY5" fmla="*/ 1566041 h 2995448"/>
                  <a:gd name="connsiteX6" fmla="*/ 304801 w 3163614"/>
                  <a:gd name="connsiteY6" fmla="*/ 1566041 h 2995448"/>
                  <a:gd name="connsiteX7" fmla="*/ 1615441 w 3163614"/>
                  <a:gd name="connsiteY7" fmla="*/ 2974778 h 299544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6" fmla="*/ 304801 w 3163614"/>
                  <a:gd name="connsiteY6" fmla="*/ 1566041 h 3005608"/>
                  <a:gd name="connsiteX7" fmla="*/ 1615441 w 3163614"/>
                  <a:gd name="connsiteY7" fmla="*/ 2974778 h 300560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6" fmla="*/ 304801 w 3163614"/>
                  <a:gd name="connsiteY6" fmla="*/ 1566041 h 300560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0" fmla="*/ 0 w 1712485"/>
                  <a:gd name="connsiteY0" fmla="*/ 3005608 h 3005608"/>
                  <a:gd name="connsiteX1" fmla="*/ 1229010 w 1712485"/>
                  <a:gd name="connsiteY1" fmla="*/ 2995448 h 3005608"/>
                  <a:gd name="connsiteX2" fmla="*/ 1229010 w 1712485"/>
                  <a:gd name="connsiteY2" fmla="*/ 1597573 h 3005608"/>
                  <a:gd name="connsiteX3" fmla="*/ 1712485 w 1712485"/>
                  <a:gd name="connsiteY3" fmla="*/ 1597573 h 3005608"/>
                  <a:gd name="connsiteX4" fmla="*/ 114912 w 1712485"/>
                  <a:gd name="connsiteY4" fmla="*/ 0 h 3005608"/>
                  <a:gd name="connsiteX0" fmla="*/ 0 w 1671845"/>
                  <a:gd name="connsiteY0" fmla="*/ 2985288 h 2995448"/>
                  <a:gd name="connsiteX1" fmla="*/ 1188370 w 1671845"/>
                  <a:gd name="connsiteY1" fmla="*/ 2995448 h 2995448"/>
                  <a:gd name="connsiteX2" fmla="*/ 1188370 w 1671845"/>
                  <a:gd name="connsiteY2" fmla="*/ 1597573 h 2995448"/>
                  <a:gd name="connsiteX3" fmla="*/ 1671845 w 1671845"/>
                  <a:gd name="connsiteY3" fmla="*/ 1597573 h 2995448"/>
                  <a:gd name="connsiteX4" fmla="*/ 74272 w 1671845"/>
                  <a:gd name="connsiteY4" fmla="*/ 0 h 2995448"/>
                  <a:gd name="connsiteX0" fmla="*/ 0 w 1671845"/>
                  <a:gd name="connsiteY0" fmla="*/ 2345208 h 2355368"/>
                  <a:gd name="connsiteX1" fmla="*/ 1188370 w 1671845"/>
                  <a:gd name="connsiteY1" fmla="*/ 2355368 h 2355368"/>
                  <a:gd name="connsiteX2" fmla="*/ 1188370 w 1671845"/>
                  <a:gd name="connsiteY2" fmla="*/ 957493 h 2355368"/>
                  <a:gd name="connsiteX3" fmla="*/ 1671845 w 1671845"/>
                  <a:gd name="connsiteY3" fmla="*/ 957493 h 2355368"/>
                  <a:gd name="connsiteX4" fmla="*/ 74272 w 1671845"/>
                  <a:gd name="connsiteY4" fmla="*/ 0 h 2355368"/>
                  <a:gd name="connsiteX0" fmla="*/ 7008 w 1678853"/>
                  <a:gd name="connsiteY0" fmla="*/ 2396008 h 2406168"/>
                  <a:gd name="connsiteX1" fmla="*/ 1195378 w 1678853"/>
                  <a:gd name="connsiteY1" fmla="*/ 2406168 h 2406168"/>
                  <a:gd name="connsiteX2" fmla="*/ 1195378 w 1678853"/>
                  <a:gd name="connsiteY2" fmla="*/ 1008293 h 2406168"/>
                  <a:gd name="connsiteX3" fmla="*/ 1678853 w 1678853"/>
                  <a:gd name="connsiteY3" fmla="*/ 1008293 h 2406168"/>
                  <a:gd name="connsiteX4" fmla="*/ 0 w 1678853"/>
                  <a:gd name="connsiteY4" fmla="*/ 0 h 2406168"/>
                  <a:gd name="connsiteX0" fmla="*/ 0 w 1671845"/>
                  <a:gd name="connsiteY0" fmla="*/ 2396008 h 2406168"/>
                  <a:gd name="connsiteX1" fmla="*/ 1188370 w 1671845"/>
                  <a:gd name="connsiteY1" fmla="*/ 2406168 h 2406168"/>
                  <a:gd name="connsiteX2" fmla="*/ 1188370 w 1671845"/>
                  <a:gd name="connsiteY2" fmla="*/ 1008293 h 2406168"/>
                  <a:gd name="connsiteX3" fmla="*/ 1671845 w 1671845"/>
                  <a:gd name="connsiteY3" fmla="*/ 1008293 h 2406168"/>
                  <a:gd name="connsiteX4" fmla="*/ 13312 w 1671845"/>
                  <a:gd name="connsiteY4" fmla="*/ 0 h 240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1845" h="2406168">
                    <a:moveTo>
                      <a:pt x="0" y="2396008"/>
                    </a:moveTo>
                    <a:lnTo>
                      <a:pt x="1188370" y="2406168"/>
                    </a:lnTo>
                    <a:lnTo>
                      <a:pt x="1188370" y="1008293"/>
                    </a:lnTo>
                    <a:lnTo>
                      <a:pt x="1671845" y="1008293"/>
                    </a:lnTo>
                    <a:lnTo>
                      <a:pt x="13312" y="0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3FDAB9-D13B-4476-A9D4-168A3BA6F820}"/>
                </a:ext>
              </a:extLst>
            </p:cNvPr>
            <p:cNvGrpSpPr/>
            <p:nvPr/>
          </p:nvGrpSpPr>
          <p:grpSpPr>
            <a:xfrm>
              <a:off x="3368842" y="2807369"/>
              <a:ext cx="4764505" cy="3539220"/>
              <a:chOff x="2962516" y="2512673"/>
              <a:chExt cx="3307342" cy="2406168"/>
            </a:xfrm>
            <a:solidFill>
              <a:srgbClr val="E6E6E6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5180BB6-526B-4797-979F-D52578AB7725}"/>
                  </a:ext>
                </a:extLst>
              </p:cNvPr>
              <p:cNvSpPr/>
              <p:nvPr/>
            </p:nvSpPr>
            <p:spPr>
              <a:xfrm flipH="1">
                <a:off x="2962516" y="2512673"/>
                <a:ext cx="1671845" cy="2406168"/>
              </a:xfrm>
              <a:custGeom>
                <a:avLst/>
                <a:gdLst>
                  <a:gd name="connsiteX0" fmla="*/ 252249 w 3163614"/>
                  <a:gd name="connsiteY0" fmla="*/ 2995448 h 2995448"/>
                  <a:gd name="connsiteX1" fmla="*/ 2680139 w 3163614"/>
                  <a:gd name="connsiteY1" fmla="*/ 2995448 h 2995448"/>
                  <a:gd name="connsiteX2" fmla="*/ 2680139 w 3163614"/>
                  <a:gd name="connsiteY2" fmla="*/ 1597573 h 2995448"/>
                  <a:gd name="connsiteX3" fmla="*/ 3163614 w 3163614"/>
                  <a:gd name="connsiteY3" fmla="*/ 1597573 h 2995448"/>
                  <a:gd name="connsiteX4" fmla="*/ 1566041 w 3163614"/>
                  <a:gd name="connsiteY4" fmla="*/ 0 h 2995448"/>
                  <a:gd name="connsiteX5" fmla="*/ 0 w 3163614"/>
                  <a:gd name="connsiteY5" fmla="*/ 1566041 h 2995448"/>
                  <a:gd name="connsiteX6" fmla="*/ 304801 w 3163614"/>
                  <a:gd name="connsiteY6" fmla="*/ 1566041 h 2995448"/>
                  <a:gd name="connsiteX7" fmla="*/ 304801 w 3163614"/>
                  <a:gd name="connsiteY7" fmla="*/ 2984938 h 2995448"/>
                  <a:gd name="connsiteX0" fmla="*/ 252249 w 3163614"/>
                  <a:gd name="connsiteY0" fmla="*/ 2995448 h 2995448"/>
                  <a:gd name="connsiteX1" fmla="*/ 2680139 w 3163614"/>
                  <a:gd name="connsiteY1" fmla="*/ 2995448 h 2995448"/>
                  <a:gd name="connsiteX2" fmla="*/ 2680139 w 3163614"/>
                  <a:gd name="connsiteY2" fmla="*/ 1597573 h 2995448"/>
                  <a:gd name="connsiteX3" fmla="*/ 3163614 w 3163614"/>
                  <a:gd name="connsiteY3" fmla="*/ 1597573 h 2995448"/>
                  <a:gd name="connsiteX4" fmla="*/ 1566041 w 3163614"/>
                  <a:gd name="connsiteY4" fmla="*/ 0 h 2995448"/>
                  <a:gd name="connsiteX5" fmla="*/ 0 w 3163614"/>
                  <a:gd name="connsiteY5" fmla="*/ 1566041 h 2995448"/>
                  <a:gd name="connsiteX6" fmla="*/ 304801 w 3163614"/>
                  <a:gd name="connsiteY6" fmla="*/ 1566041 h 2995448"/>
                  <a:gd name="connsiteX7" fmla="*/ 1615441 w 3163614"/>
                  <a:gd name="connsiteY7" fmla="*/ 2974778 h 299544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6" fmla="*/ 304801 w 3163614"/>
                  <a:gd name="connsiteY6" fmla="*/ 1566041 h 3005608"/>
                  <a:gd name="connsiteX7" fmla="*/ 1615441 w 3163614"/>
                  <a:gd name="connsiteY7" fmla="*/ 2974778 h 300560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6" fmla="*/ 304801 w 3163614"/>
                  <a:gd name="connsiteY6" fmla="*/ 1566041 h 300560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0" fmla="*/ 0 w 1712485"/>
                  <a:gd name="connsiteY0" fmla="*/ 3005608 h 3005608"/>
                  <a:gd name="connsiteX1" fmla="*/ 1229010 w 1712485"/>
                  <a:gd name="connsiteY1" fmla="*/ 2995448 h 3005608"/>
                  <a:gd name="connsiteX2" fmla="*/ 1229010 w 1712485"/>
                  <a:gd name="connsiteY2" fmla="*/ 1597573 h 3005608"/>
                  <a:gd name="connsiteX3" fmla="*/ 1712485 w 1712485"/>
                  <a:gd name="connsiteY3" fmla="*/ 1597573 h 3005608"/>
                  <a:gd name="connsiteX4" fmla="*/ 114912 w 1712485"/>
                  <a:gd name="connsiteY4" fmla="*/ 0 h 3005608"/>
                  <a:gd name="connsiteX0" fmla="*/ 0 w 1671845"/>
                  <a:gd name="connsiteY0" fmla="*/ 2985288 h 2995448"/>
                  <a:gd name="connsiteX1" fmla="*/ 1188370 w 1671845"/>
                  <a:gd name="connsiteY1" fmla="*/ 2995448 h 2995448"/>
                  <a:gd name="connsiteX2" fmla="*/ 1188370 w 1671845"/>
                  <a:gd name="connsiteY2" fmla="*/ 1597573 h 2995448"/>
                  <a:gd name="connsiteX3" fmla="*/ 1671845 w 1671845"/>
                  <a:gd name="connsiteY3" fmla="*/ 1597573 h 2995448"/>
                  <a:gd name="connsiteX4" fmla="*/ 74272 w 1671845"/>
                  <a:gd name="connsiteY4" fmla="*/ 0 h 2995448"/>
                  <a:gd name="connsiteX0" fmla="*/ 0 w 1671845"/>
                  <a:gd name="connsiteY0" fmla="*/ 2345208 h 2355368"/>
                  <a:gd name="connsiteX1" fmla="*/ 1188370 w 1671845"/>
                  <a:gd name="connsiteY1" fmla="*/ 2355368 h 2355368"/>
                  <a:gd name="connsiteX2" fmla="*/ 1188370 w 1671845"/>
                  <a:gd name="connsiteY2" fmla="*/ 957493 h 2355368"/>
                  <a:gd name="connsiteX3" fmla="*/ 1671845 w 1671845"/>
                  <a:gd name="connsiteY3" fmla="*/ 957493 h 2355368"/>
                  <a:gd name="connsiteX4" fmla="*/ 74272 w 1671845"/>
                  <a:gd name="connsiteY4" fmla="*/ 0 h 2355368"/>
                  <a:gd name="connsiteX0" fmla="*/ 7008 w 1678853"/>
                  <a:gd name="connsiteY0" fmla="*/ 2396008 h 2406168"/>
                  <a:gd name="connsiteX1" fmla="*/ 1195378 w 1678853"/>
                  <a:gd name="connsiteY1" fmla="*/ 2406168 h 2406168"/>
                  <a:gd name="connsiteX2" fmla="*/ 1195378 w 1678853"/>
                  <a:gd name="connsiteY2" fmla="*/ 1008293 h 2406168"/>
                  <a:gd name="connsiteX3" fmla="*/ 1678853 w 1678853"/>
                  <a:gd name="connsiteY3" fmla="*/ 1008293 h 2406168"/>
                  <a:gd name="connsiteX4" fmla="*/ 0 w 1678853"/>
                  <a:gd name="connsiteY4" fmla="*/ 0 h 2406168"/>
                  <a:gd name="connsiteX0" fmla="*/ 0 w 1671845"/>
                  <a:gd name="connsiteY0" fmla="*/ 2396008 h 2406168"/>
                  <a:gd name="connsiteX1" fmla="*/ 1188370 w 1671845"/>
                  <a:gd name="connsiteY1" fmla="*/ 2406168 h 2406168"/>
                  <a:gd name="connsiteX2" fmla="*/ 1188370 w 1671845"/>
                  <a:gd name="connsiteY2" fmla="*/ 1008293 h 2406168"/>
                  <a:gd name="connsiteX3" fmla="*/ 1671845 w 1671845"/>
                  <a:gd name="connsiteY3" fmla="*/ 1008293 h 2406168"/>
                  <a:gd name="connsiteX4" fmla="*/ 13312 w 1671845"/>
                  <a:gd name="connsiteY4" fmla="*/ 0 h 240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1845" h="2406168">
                    <a:moveTo>
                      <a:pt x="0" y="2396008"/>
                    </a:moveTo>
                    <a:lnTo>
                      <a:pt x="1188370" y="2406168"/>
                    </a:lnTo>
                    <a:lnTo>
                      <a:pt x="1188370" y="1008293"/>
                    </a:lnTo>
                    <a:lnTo>
                      <a:pt x="1671845" y="1008293"/>
                    </a:lnTo>
                    <a:lnTo>
                      <a:pt x="13312" y="0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67DE72B-8B32-4CC7-825C-8D57E56F5E52}"/>
                  </a:ext>
                </a:extLst>
              </p:cNvPr>
              <p:cNvSpPr/>
              <p:nvPr/>
            </p:nvSpPr>
            <p:spPr>
              <a:xfrm>
                <a:off x="4598013" y="2512673"/>
                <a:ext cx="1671845" cy="2406168"/>
              </a:xfrm>
              <a:custGeom>
                <a:avLst/>
                <a:gdLst>
                  <a:gd name="connsiteX0" fmla="*/ 252249 w 3163614"/>
                  <a:gd name="connsiteY0" fmla="*/ 2995448 h 2995448"/>
                  <a:gd name="connsiteX1" fmla="*/ 2680139 w 3163614"/>
                  <a:gd name="connsiteY1" fmla="*/ 2995448 h 2995448"/>
                  <a:gd name="connsiteX2" fmla="*/ 2680139 w 3163614"/>
                  <a:gd name="connsiteY2" fmla="*/ 1597573 h 2995448"/>
                  <a:gd name="connsiteX3" fmla="*/ 3163614 w 3163614"/>
                  <a:gd name="connsiteY3" fmla="*/ 1597573 h 2995448"/>
                  <a:gd name="connsiteX4" fmla="*/ 1566041 w 3163614"/>
                  <a:gd name="connsiteY4" fmla="*/ 0 h 2995448"/>
                  <a:gd name="connsiteX5" fmla="*/ 0 w 3163614"/>
                  <a:gd name="connsiteY5" fmla="*/ 1566041 h 2995448"/>
                  <a:gd name="connsiteX6" fmla="*/ 304801 w 3163614"/>
                  <a:gd name="connsiteY6" fmla="*/ 1566041 h 2995448"/>
                  <a:gd name="connsiteX7" fmla="*/ 304801 w 3163614"/>
                  <a:gd name="connsiteY7" fmla="*/ 2984938 h 2995448"/>
                  <a:gd name="connsiteX0" fmla="*/ 252249 w 3163614"/>
                  <a:gd name="connsiteY0" fmla="*/ 2995448 h 2995448"/>
                  <a:gd name="connsiteX1" fmla="*/ 2680139 w 3163614"/>
                  <a:gd name="connsiteY1" fmla="*/ 2995448 h 2995448"/>
                  <a:gd name="connsiteX2" fmla="*/ 2680139 w 3163614"/>
                  <a:gd name="connsiteY2" fmla="*/ 1597573 h 2995448"/>
                  <a:gd name="connsiteX3" fmla="*/ 3163614 w 3163614"/>
                  <a:gd name="connsiteY3" fmla="*/ 1597573 h 2995448"/>
                  <a:gd name="connsiteX4" fmla="*/ 1566041 w 3163614"/>
                  <a:gd name="connsiteY4" fmla="*/ 0 h 2995448"/>
                  <a:gd name="connsiteX5" fmla="*/ 0 w 3163614"/>
                  <a:gd name="connsiteY5" fmla="*/ 1566041 h 2995448"/>
                  <a:gd name="connsiteX6" fmla="*/ 304801 w 3163614"/>
                  <a:gd name="connsiteY6" fmla="*/ 1566041 h 2995448"/>
                  <a:gd name="connsiteX7" fmla="*/ 1615441 w 3163614"/>
                  <a:gd name="connsiteY7" fmla="*/ 2974778 h 299544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6" fmla="*/ 304801 w 3163614"/>
                  <a:gd name="connsiteY6" fmla="*/ 1566041 h 3005608"/>
                  <a:gd name="connsiteX7" fmla="*/ 1615441 w 3163614"/>
                  <a:gd name="connsiteY7" fmla="*/ 2974778 h 300560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6" fmla="*/ 304801 w 3163614"/>
                  <a:gd name="connsiteY6" fmla="*/ 1566041 h 300560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0" fmla="*/ 0 w 1712485"/>
                  <a:gd name="connsiteY0" fmla="*/ 3005608 h 3005608"/>
                  <a:gd name="connsiteX1" fmla="*/ 1229010 w 1712485"/>
                  <a:gd name="connsiteY1" fmla="*/ 2995448 h 3005608"/>
                  <a:gd name="connsiteX2" fmla="*/ 1229010 w 1712485"/>
                  <a:gd name="connsiteY2" fmla="*/ 1597573 h 3005608"/>
                  <a:gd name="connsiteX3" fmla="*/ 1712485 w 1712485"/>
                  <a:gd name="connsiteY3" fmla="*/ 1597573 h 3005608"/>
                  <a:gd name="connsiteX4" fmla="*/ 114912 w 1712485"/>
                  <a:gd name="connsiteY4" fmla="*/ 0 h 3005608"/>
                  <a:gd name="connsiteX0" fmla="*/ 0 w 1671845"/>
                  <a:gd name="connsiteY0" fmla="*/ 2985288 h 2995448"/>
                  <a:gd name="connsiteX1" fmla="*/ 1188370 w 1671845"/>
                  <a:gd name="connsiteY1" fmla="*/ 2995448 h 2995448"/>
                  <a:gd name="connsiteX2" fmla="*/ 1188370 w 1671845"/>
                  <a:gd name="connsiteY2" fmla="*/ 1597573 h 2995448"/>
                  <a:gd name="connsiteX3" fmla="*/ 1671845 w 1671845"/>
                  <a:gd name="connsiteY3" fmla="*/ 1597573 h 2995448"/>
                  <a:gd name="connsiteX4" fmla="*/ 74272 w 1671845"/>
                  <a:gd name="connsiteY4" fmla="*/ 0 h 2995448"/>
                  <a:gd name="connsiteX0" fmla="*/ 0 w 1671845"/>
                  <a:gd name="connsiteY0" fmla="*/ 2345208 h 2355368"/>
                  <a:gd name="connsiteX1" fmla="*/ 1188370 w 1671845"/>
                  <a:gd name="connsiteY1" fmla="*/ 2355368 h 2355368"/>
                  <a:gd name="connsiteX2" fmla="*/ 1188370 w 1671845"/>
                  <a:gd name="connsiteY2" fmla="*/ 957493 h 2355368"/>
                  <a:gd name="connsiteX3" fmla="*/ 1671845 w 1671845"/>
                  <a:gd name="connsiteY3" fmla="*/ 957493 h 2355368"/>
                  <a:gd name="connsiteX4" fmla="*/ 74272 w 1671845"/>
                  <a:gd name="connsiteY4" fmla="*/ 0 h 2355368"/>
                  <a:gd name="connsiteX0" fmla="*/ 7008 w 1678853"/>
                  <a:gd name="connsiteY0" fmla="*/ 2396008 h 2406168"/>
                  <a:gd name="connsiteX1" fmla="*/ 1195378 w 1678853"/>
                  <a:gd name="connsiteY1" fmla="*/ 2406168 h 2406168"/>
                  <a:gd name="connsiteX2" fmla="*/ 1195378 w 1678853"/>
                  <a:gd name="connsiteY2" fmla="*/ 1008293 h 2406168"/>
                  <a:gd name="connsiteX3" fmla="*/ 1678853 w 1678853"/>
                  <a:gd name="connsiteY3" fmla="*/ 1008293 h 2406168"/>
                  <a:gd name="connsiteX4" fmla="*/ 0 w 1678853"/>
                  <a:gd name="connsiteY4" fmla="*/ 0 h 2406168"/>
                  <a:gd name="connsiteX0" fmla="*/ 0 w 1671845"/>
                  <a:gd name="connsiteY0" fmla="*/ 2396008 h 2406168"/>
                  <a:gd name="connsiteX1" fmla="*/ 1188370 w 1671845"/>
                  <a:gd name="connsiteY1" fmla="*/ 2406168 h 2406168"/>
                  <a:gd name="connsiteX2" fmla="*/ 1188370 w 1671845"/>
                  <a:gd name="connsiteY2" fmla="*/ 1008293 h 2406168"/>
                  <a:gd name="connsiteX3" fmla="*/ 1671845 w 1671845"/>
                  <a:gd name="connsiteY3" fmla="*/ 1008293 h 2406168"/>
                  <a:gd name="connsiteX4" fmla="*/ 13312 w 1671845"/>
                  <a:gd name="connsiteY4" fmla="*/ 0 h 240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1845" h="2406168">
                    <a:moveTo>
                      <a:pt x="0" y="2396008"/>
                    </a:moveTo>
                    <a:lnTo>
                      <a:pt x="1188370" y="2406168"/>
                    </a:lnTo>
                    <a:lnTo>
                      <a:pt x="1188370" y="1008293"/>
                    </a:lnTo>
                    <a:lnTo>
                      <a:pt x="1671845" y="1008293"/>
                    </a:lnTo>
                    <a:lnTo>
                      <a:pt x="13312" y="0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90E3019-9051-4B57-9229-1196BC969994}"/>
                </a:ext>
              </a:extLst>
            </p:cNvPr>
            <p:cNvGrpSpPr/>
            <p:nvPr/>
          </p:nvGrpSpPr>
          <p:grpSpPr>
            <a:xfrm>
              <a:off x="4069421" y="3940420"/>
              <a:ext cx="3307342" cy="2406168"/>
              <a:chOff x="2962516" y="2512673"/>
              <a:chExt cx="3307342" cy="240616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50ED9B5-0D63-4DEC-9F49-6B8049ACF278}"/>
                  </a:ext>
                </a:extLst>
              </p:cNvPr>
              <p:cNvSpPr/>
              <p:nvPr/>
            </p:nvSpPr>
            <p:spPr>
              <a:xfrm flipH="1">
                <a:off x="2962516" y="2512673"/>
                <a:ext cx="1671845" cy="2406168"/>
              </a:xfrm>
              <a:custGeom>
                <a:avLst/>
                <a:gdLst>
                  <a:gd name="connsiteX0" fmla="*/ 252249 w 3163614"/>
                  <a:gd name="connsiteY0" fmla="*/ 2995448 h 2995448"/>
                  <a:gd name="connsiteX1" fmla="*/ 2680139 w 3163614"/>
                  <a:gd name="connsiteY1" fmla="*/ 2995448 h 2995448"/>
                  <a:gd name="connsiteX2" fmla="*/ 2680139 w 3163614"/>
                  <a:gd name="connsiteY2" fmla="*/ 1597573 h 2995448"/>
                  <a:gd name="connsiteX3" fmla="*/ 3163614 w 3163614"/>
                  <a:gd name="connsiteY3" fmla="*/ 1597573 h 2995448"/>
                  <a:gd name="connsiteX4" fmla="*/ 1566041 w 3163614"/>
                  <a:gd name="connsiteY4" fmla="*/ 0 h 2995448"/>
                  <a:gd name="connsiteX5" fmla="*/ 0 w 3163614"/>
                  <a:gd name="connsiteY5" fmla="*/ 1566041 h 2995448"/>
                  <a:gd name="connsiteX6" fmla="*/ 304801 w 3163614"/>
                  <a:gd name="connsiteY6" fmla="*/ 1566041 h 2995448"/>
                  <a:gd name="connsiteX7" fmla="*/ 304801 w 3163614"/>
                  <a:gd name="connsiteY7" fmla="*/ 2984938 h 2995448"/>
                  <a:gd name="connsiteX0" fmla="*/ 252249 w 3163614"/>
                  <a:gd name="connsiteY0" fmla="*/ 2995448 h 2995448"/>
                  <a:gd name="connsiteX1" fmla="*/ 2680139 w 3163614"/>
                  <a:gd name="connsiteY1" fmla="*/ 2995448 h 2995448"/>
                  <a:gd name="connsiteX2" fmla="*/ 2680139 w 3163614"/>
                  <a:gd name="connsiteY2" fmla="*/ 1597573 h 2995448"/>
                  <a:gd name="connsiteX3" fmla="*/ 3163614 w 3163614"/>
                  <a:gd name="connsiteY3" fmla="*/ 1597573 h 2995448"/>
                  <a:gd name="connsiteX4" fmla="*/ 1566041 w 3163614"/>
                  <a:gd name="connsiteY4" fmla="*/ 0 h 2995448"/>
                  <a:gd name="connsiteX5" fmla="*/ 0 w 3163614"/>
                  <a:gd name="connsiteY5" fmla="*/ 1566041 h 2995448"/>
                  <a:gd name="connsiteX6" fmla="*/ 304801 w 3163614"/>
                  <a:gd name="connsiteY6" fmla="*/ 1566041 h 2995448"/>
                  <a:gd name="connsiteX7" fmla="*/ 1615441 w 3163614"/>
                  <a:gd name="connsiteY7" fmla="*/ 2974778 h 299544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6" fmla="*/ 304801 w 3163614"/>
                  <a:gd name="connsiteY6" fmla="*/ 1566041 h 3005608"/>
                  <a:gd name="connsiteX7" fmla="*/ 1615441 w 3163614"/>
                  <a:gd name="connsiteY7" fmla="*/ 2974778 h 300560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6" fmla="*/ 304801 w 3163614"/>
                  <a:gd name="connsiteY6" fmla="*/ 1566041 h 300560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0" fmla="*/ 0 w 1712485"/>
                  <a:gd name="connsiteY0" fmla="*/ 3005608 h 3005608"/>
                  <a:gd name="connsiteX1" fmla="*/ 1229010 w 1712485"/>
                  <a:gd name="connsiteY1" fmla="*/ 2995448 h 3005608"/>
                  <a:gd name="connsiteX2" fmla="*/ 1229010 w 1712485"/>
                  <a:gd name="connsiteY2" fmla="*/ 1597573 h 3005608"/>
                  <a:gd name="connsiteX3" fmla="*/ 1712485 w 1712485"/>
                  <a:gd name="connsiteY3" fmla="*/ 1597573 h 3005608"/>
                  <a:gd name="connsiteX4" fmla="*/ 114912 w 1712485"/>
                  <a:gd name="connsiteY4" fmla="*/ 0 h 3005608"/>
                  <a:gd name="connsiteX0" fmla="*/ 0 w 1671845"/>
                  <a:gd name="connsiteY0" fmla="*/ 2985288 h 2995448"/>
                  <a:gd name="connsiteX1" fmla="*/ 1188370 w 1671845"/>
                  <a:gd name="connsiteY1" fmla="*/ 2995448 h 2995448"/>
                  <a:gd name="connsiteX2" fmla="*/ 1188370 w 1671845"/>
                  <a:gd name="connsiteY2" fmla="*/ 1597573 h 2995448"/>
                  <a:gd name="connsiteX3" fmla="*/ 1671845 w 1671845"/>
                  <a:gd name="connsiteY3" fmla="*/ 1597573 h 2995448"/>
                  <a:gd name="connsiteX4" fmla="*/ 74272 w 1671845"/>
                  <a:gd name="connsiteY4" fmla="*/ 0 h 2995448"/>
                  <a:gd name="connsiteX0" fmla="*/ 0 w 1671845"/>
                  <a:gd name="connsiteY0" fmla="*/ 2345208 h 2355368"/>
                  <a:gd name="connsiteX1" fmla="*/ 1188370 w 1671845"/>
                  <a:gd name="connsiteY1" fmla="*/ 2355368 h 2355368"/>
                  <a:gd name="connsiteX2" fmla="*/ 1188370 w 1671845"/>
                  <a:gd name="connsiteY2" fmla="*/ 957493 h 2355368"/>
                  <a:gd name="connsiteX3" fmla="*/ 1671845 w 1671845"/>
                  <a:gd name="connsiteY3" fmla="*/ 957493 h 2355368"/>
                  <a:gd name="connsiteX4" fmla="*/ 74272 w 1671845"/>
                  <a:gd name="connsiteY4" fmla="*/ 0 h 2355368"/>
                  <a:gd name="connsiteX0" fmla="*/ 7008 w 1678853"/>
                  <a:gd name="connsiteY0" fmla="*/ 2396008 h 2406168"/>
                  <a:gd name="connsiteX1" fmla="*/ 1195378 w 1678853"/>
                  <a:gd name="connsiteY1" fmla="*/ 2406168 h 2406168"/>
                  <a:gd name="connsiteX2" fmla="*/ 1195378 w 1678853"/>
                  <a:gd name="connsiteY2" fmla="*/ 1008293 h 2406168"/>
                  <a:gd name="connsiteX3" fmla="*/ 1678853 w 1678853"/>
                  <a:gd name="connsiteY3" fmla="*/ 1008293 h 2406168"/>
                  <a:gd name="connsiteX4" fmla="*/ 0 w 1678853"/>
                  <a:gd name="connsiteY4" fmla="*/ 0 h 2406168"/>
                  <a:gd name="connsiteX0" fmla="*/ 0 w 1671845"/>
                  <a:gd name="connsiteY0" fmla="*/ 2396008 h 2406168"/>
                  <a:gd name="connsiteX1" fmla="*/ 1188370 w 1671845"/>
                  <a:gd name="connsiteY1" fmla="*/ 2406168 h 2406168"/>
                  <a:gd name="connsiteX2" fmla="*/ 1188370 w 1671845"/>
                  <a:gd name="connsiteY2" fmla="*/ 1008293 h 2406168"/>
                  <a:gd name="connsiteX3" fmla="*/ 1671845 w 1671845"/>
                  <a:gd name="connsiteY3" fmla="*/ 1008293 h 2406168"/>
                  <a:gd name="connsiteX4" fmla="*/ 13312 w 1671845"/>
                  <a:gd name="connsiteY4" fmla="*/ 0 h 240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1845" h="2406168">
                    <a:moveTo>
                      <a:pt x="0" y="2396008"/>
                    </a:moveTo>
                    <a:lnTo>
                      <a:pt x="1188370" y="2406168"/>
                    </a:lnTo>
                    <a:lnTo>
                      <a:pt x="1188370" y="1008293"/>
                    </a:lnTo>
                    <a:lnTo>
                      <a:pt x="1671845" y="1008293"/>
                    </a:lnTo>
                    <a:lnTo>
                      <a:pt x="13312" y="0"/>
                    </a:ln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A8BA9D6-7980-46CC-AC70-C8509A7434A2}"/>
                  </a:ext>
                </a:extLst>
              </p:cNvPr>
              <p:cNvSpPr/>
              <p:nvPr/>
            </p:nvSpPr>
            <p:spPr>
              <a:xfrm>
                <a:off x="4598013" y="2512673"/>
                <a:ext cx="1671845" cy="2406168"/>
              </a:xfrm>
              <a:custGeom>
                <a:avLst/>
                <a:gdLst>
                  <a:gd name="connsiteX0" fmla="*/ 252249 w 3163614"/>
                  <a:gd name="connsiteY0" fmla="*/ 2995448 h 2995448"/>
                  <a:gd name="connsiteX1" fmla="*/ 2680139 w 3163614"/>
                  <a:gd name="connsiteY1" fmla="*/ 2995448 h 2995448"/>
                  <a:gd name="connsiteX2" fmla="*/ 2680139 w 3163614"/>
                  <a:gd name="connsiteY2" fmla="*/ 1597573 h 2995448"/>
                  <a:gd name="connsiteX3" fmla="*/ 3163614 w 3163614"/>
                  <a:gd name="connsiteY3" fmla="*/ 1597573 h 2995448"/>
                  <a:gd name="connsiteX4" fmla="*/ 1566041 w 3163614"/>
                  <a:gd name="connsiteY4" fmla="*/ 0 h 2995448"/>
                  <a:gd name="connsiteX5" fmla="*/ 0 w 3163614"/>
                  <a:gd name="connsiteY5" fmla="*/ 1566041 h 2995448"/>
                  <a:gd name="connsiteX6" fmla="*/ 304801 w 3163614"/>
                  <a:gd name="connsiteY6" fmla="*/ 1566041 h 2995448"/>
                  <a:gd name="connsiteX7" fmla="*/ 304801 w 3163614"/>
                  <a:gd name="connsiteY7" fmla="*/ 2984938 h 2995448"/>
                  <a:gd name="connsiteX0" fmla="*/ 252249 w 3163614"/>
                  <a:gd name="connsiteY0" fmla="*/ 2995448 h 2995448"/>
                  <a:gd name="connsiteX1" fmla="*/ 2680139 w 3163614"/>
                  <a:gd name="connsiteY1" fmla="*/ 2995448 h 2995448"/>
                  <a:gd name="connsiteX2" fmla="*/ 2680139 w 3163614"/>
                  <a:gd name="connsiteY2" fmla="*/ 1597573 h 2995448"/>
                  <a:gd name="connsiteX3" fmla="*/ 3163614 w 3163614"/>
                  <a:gd name="connsiteY3" fmla="*/ 1597573 h 2995448"/>
                  <a:gd name="connsiteX4" fmla="*/ 1566041 w 3163614"/>
                  <a:gd name="connsiteY4" fmla="*/ 0 h 2995448"/>
                  <a:gd name="connsiteX5" fmla="*/ 0 w 3163614"/>
                  <a:gd name="connsiteY5" fmla="*/ 1566041 h 2995448"/>
                  <a:gd name="connsiteX6" fmla="*/ 304801 w 3163614"/>
                  <a:gd name="connsiteY6" fmla="*/ 1566041 h 2995448"/>
                  <a:gd name="connsiteX7" fmla="*/ 1615441 w 3163614"/>
                  <a:gd name="connsiteY7" fmla="*/ 2974778 h 299544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6" fmla="*/ 304801 w 3163614"/>
                  <a:gd name="connsiteY6" fmla="*/ 1566041 h 3005608"/>
                  <a:gd name="connsiteX7" fmla="*/ 1615441 w 3163614"/>
                  <a:gd name="connsiteY7" fmla="*/ 2974778 h 300560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6" fmla="*/ 304801 w 3163614"/>
                  <a:gd name="connsiteY6" fmla="*/ 1566041 h 300560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0" fmla="*/ 0 w 1712485"/>
                  <a:gd name="connsiteY0" fmla="*/ 3005608 h 3005608"/>
                  <a:gd name="connsiteX1" fmla="*/ 1229010 w 1712485"/>
                  <a:gd name="connsiteY1" fmla="*/ 2995448 h 3005608"/>
                  <a:gd name="connsiteX2" fmla="*/ 1229010 w 1712485"/>
                  <a:gd name="connsiteY2" fmla="*/ 1597573 h 3005608"/>
                  <a:gd name="connsiteX3" fmla="*/ 1712485 w 1712485"/>
                  <a:gd name="connsiteY3" fmla="*/ 1597573 h 3005608"/>
                  <a:gd name="connsiteX4" fmla="*/ 114912 w 1712485"/>
                  <a:gd name="connsiteY4" fmla="*/ 0 h 3005608"/>
                  <a:gd name="connsiteX0" fmla="*/ 0 w 1671845"/>
                  <a:gd name="connsiteY0" fmla="*/ 2985288 h 2995448"/>
                  <a:gd name="connsiteX1" fmla="*/ 1188370 w 1671845"/>
                  <a:gd name="connsiteY1" fmla="*/ 2995448 h 2995448"/>
                  <a:gd name="connsiteX2" fmla="*/ 1188370 w 1671845"/>
                  <a:gd name="connsiteY2" fmla="*/ 1597573 h 2995448"/>
                  <a:gd name="connsiteX3" fmla="*/ 1671845 w 1671845"/>
                  <a:gd name="connsiteY3" fmla="*/ 1597573 h 2995448"/>
                  <a:gd name="connsiteX4" fmla="*/ 74272 w 1671845"/>
                  <a:gd name="connsiteY4" fmla="*/ 0 h 2995448"/>
                  <a:gd name="connsiteX0" fmla="*/ 0 w 1671845"/>
                  <a:gd name="connsiteY0" fmla="*/ 2345208 h 2355368"/>
                  <a:gd name="connsiteX1" fmla="*/ 1188370 w 1671845"/>
                  <a:gd name="connsiteY1" fmla="*/ 2355368 h 2355368"/>
                  <a:gd name="connsiteX2" fmla="*/ 1188370 w 1671845"/>
                  <a:gd name="connsiteY2" fmla="*/ 957493 h 2355368"/>
                  <a:gd name="connsiteX3" fmla="*/ 1671845 w 1671845"/>
                  <a:gd name="connsiteY3" fmla="*/ 957493 h 2355368"/>
                  <a:gd name="connsiteX4" fmla="*/ 74272 w 1671845"/>
                  <a:gd name="connsiteY4" fmla="*/ 0 h 2355368"/>
                  <a:gd name="connsiteX0" fmla="*/ 7008 w 1678853"/>
                  <a:gd name="connsiteY0" fmla="*/ 2396008 h 2406168"/>
                  <a:gd name="connsiteX1" fmla="*/ 1195378 w 1678853"/>
                  <a:gd name="connsiteY1" fmla="*/ 2406168 h 2406168"/>
                  <a:gd name="connsiteX2" fmla="*/ 1195378 w 1678853"/>
                  <a:gd name="connsiteY2" fmla="*/ 1008293 h 2406168"/>
                  <a:gd name="connsiteX3" fmla="*/ 1678853 w 1678853"/>
                  <a:gd name="connsiteY3" fmla="*/ 1008293 h 2406168"/>
                  <a:gd name="connsiteX4" fmla="*/ 0 w 1678853"/>
                  <a:gd name="connsiteY4" fmla="*/ 0 h 2406168"/>
                  <a:gd name="connsiteX0" fmla="*/ 0 w 1671845"/>
                  <a:gd name="connsiteY0" fmla="*/ 2396008 h 2406168"/>
                  <a:gd name="connsiteX1" fmla="*/ 1188370 w 1671845"/>
                  <a:gd name="connsiteY1" fmla="*/ 2406168 h 2406168"/>
                  <a:gd name="connsiteX2" fmla="*/ 1188370 w 1671845"/>
                  <a:gd name="connsiteY2" fmla="*/ 1008293 h 2406168"/>
                  <a:gd name="connsiteX3" fmla="*/ 1671845 w 1671845"/>
                  <a:gd name="connsiteY3" fmla="*/ 1008293 h 2406168"/>
                  <a:gd name="connsiteX4" fmla="*/ 13312 w 1671845"/>
                  <a:gd name="connsiteY4" fmla="*/ 0 h 240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1845" h="2406168">
                    <a:moveTo>
                      <a:pt x="0" y="2396008"/>
                    </a:moveTo>
                    <a:lnTo>
                      <a:pt x="1188370" y="2406168"/>
                    </a:lnTo>
                    <a:lnTo>
                      <a:pt x="1188370" y="1008293"/>
                    </a:lnTo>
                    <a:lnTo>
                      <a:pt x="1671845" y="1008293"/>
                    </a:lnTo>
                    <a:lnTo>
                      <a:pt x="13312" y="0"/>
                    </a:ln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140438-6E4C-425E-A58A-B3A6E704D569}"/>
                </a:ext>
              </a:extLst>
            </p:cNvPr>
            <p:cNvGrpSpPr/>
            <p:nvPr/>
          </p:nvGrpSpPr>
          <p:grpSpPr>
            <a:xfrm>
              <a:off x="4739477" y="4931979"/>
              <a:ext cx="1874179" cy="1413641"/>
              <a:chOff x="2962516" y="2512673"/>
              <a:chExt cx="3307342" cy="2406168"/>
            </a:xfrm>
            <a:solidFill>
              <a:srgbClr val="ED1C24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03A3B47-94EC-47CF-B6F5-3FEFFF7B211E}"/>
                  </a:ext>
                </a:extLst>
              </p:cNvPr>
              <p:cNvSpPr/>
              <p:nvPr/>
            </p:nvSpPr>
            <p:spPr>
              <a:xfrm flipH="1">
                <a:off x="2962516" y="2512673"/>
                <a:ext cx="1671845" cy="2406168"/>
              </a:xfrm>
              <a:custGeom>
                <a:avLst/>
                <a:gdLst>
                  <a:gd name="connsiteX0" fmla="*/ 252249 w 3163614"/>
                  <a:gd name="connsiteY0" fmla="*/ 2995448 h 2995448"/>
                  <a:gd name="connsiteX1" fmla="*/ 2680139 w 3163614"/>
                  <a:gd name="connsiteY1" fmla="*/ 2995448 h 2995448"/>
                  <a:gd name="connsiteX2" fmla="*/ 2680139 w 3163614"/>
                  <a:gd name="connsiteY2" fmla="*/ 1597573 h 2995448"/>
                  <a:gd name="connsiteX3" fmla="*/ 3163614 w 3163614"/>
                  <a:gd name="connsiteY3" fmla="*/ 1597573 h 2995448"/>
                  <a:gd name="connsiteX4" fmla="*/ 1566041 w 3163614"/>
                  <a:gd name="connsiteY4" fmla="*/ 0 h 2995448"/>
                  <a:gd name="connsiteX5" fmla="*/ 0 w 3163614"/>
                  <a:gd name="connsiteY5" fmla="*/ 1566041 h 2995448"/>
                  <a:gd name="connsiteX6" fmla="*/ 304801 w 3163614"/>
                  <a:gd name="connsiteY6" fmla="*/ 1566041 h 2995448"/>
                  <a:gd name="connsiteX7" fmla="*/ 304801 w 3163614"/>
                  <a:gd name="connsiteY7" fmla="*/ 2984938 h 2995448"/>
                  <a:gd name="connsiteX0" fmla="*/ 252249 w 3163614"/>
                  <a:gd name="connsiteY0" fmla="*/ 2995448 h 2995448"/>
                  <a:gd name="connsiteX1" fmla="*/ 2680139 w 3163614"/>
                  <a:gd name="connsiteY1" fmla="*/ 2995448 h 2995448"/>
                  <a:gd name="connsiteX2" fmla="*/ 2680139 w 3163614"/>
                  <a:gd name="connsiteY2" fmla="*/ 1597573 h 2995448"/>
                  <a:gd name="connsiteX3" fmla="*/ 3163614 w 3163614"/>
                  <a:gd name="connsiteY3" fmla="*/ 1597573 h 2995448"/>
                  <a:gd name="connsiteX4" fmla="*/ 1566041 w 3163614"/>
                  <a:gd name="connsiteY4" fmla="*/ 0 h 2995448"/>
                  <a:gd name="connsiteX5" fmla="*/ 0 w 3163614"/>
                  <a:gd name="connsiteY5" fmla="*/ 1566041 h 2995448"/>
                  <a:gd name="connsiteX6" fmla="*/ 304801 w 3163614"/>
                  <a:gd name="connsiteY6" fmla="*/ 1566041 h 2995448"/>
                  <a:gd name="connsiteX7" fmla="*/ 1615441 w 3163614"/>
                  <a:gd name="connsiteY7" fmla="*/ 2974778 h 299544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6" fmla="*/ 304801 w 3163614"/>
                  <a:gd name="connsiteY6" fmla="*/ 1566041 h 3005608"/>
                  <a:gd name="connsiteX7" fmla="*/ 1615441 w 3163614"/>
                  <a:gd name="connsiteY7" fmla="*/ 2974778 h 300560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6" fmla="*/ 304801 w 3163614"/>
                  <a:gd name="connsiteY6" fmla="*/ 1566041 h 300560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0" fmla="*/ 0 w 1712485"/>
                  <a:gd name="connsiteY0" fmla="*/ 3005608 h 3005608"/>
                  <a:gd name="connsiteX1" fmla="*/ 1229010 w 1712485"/>
                  <a:gd name="connsiteY1" fmla="*/ 2995448 h 3005608"/>
                  <a:gd name="connsiteX2" fmla="*/ 1229010 w 1712485"/>
                  <a:gd name="connsiteY2" fmla="*/ 1597573 h 3005608"/>
                  <a:gd name="connsiteX3" fmla="*/ 1712485 w 1712485"/>
                  <a:gd name="connsiteY3" fmla="*/ 1597573 h 3005608"/>
                  <a:gd name="connsiteX4" fmla="*/ 114912 w 1712485"/>
                  <a:gd name="connsiteY4" fmla="*/ 0 h 3005608"/>
                  <a:gd name="connsiteX0" fmla="*/ 0 w 1671845"/>
                  <a:gd name="connsiteY0" fmla="*/ 2985288 h 2995448"/>
                  <a:gd name="connsiteX1" fmla="*/ 1188370 w 1671845"/>
                  <a:gd name="connsiteY1" fmla="*/ 2995448 h 2995448"/>
                  <a:gd name="connsiteX2" fmla="*/ 1188370 w 1671845"/>
                  <a:gd name="connsiteY2" fmla="*/ 1597573 h 2995448"/>
                  <a:gd name="connsiteX3" fmla="*/ 1671845 w 1671845"/>
                  <a:gd name="connsiteY3" fmla="*/ 1597573 h 2995448"/>
                  <a:gd name="connsiteX4" fmla="*/ 74272 w 1671845"/>
                  <a:gd name="connsiteY4" fmla="*/ 0 h 2995448"/>
                  <a:gd name="connsiteX0" fmla="*/ 0 w 1671845"/>
                  <a:gd name="connsiteY0" fmla="*/ 2345208 h 2355368"/>
                  <a:gd name="connsiteX1" fmla="*/ 1188370 w 1671845"/>
                  <a:gd name="connsiteY1" fmla="*/ 2355368 h 2355368"/>
                  <a:gd name="connsiteX2" fmla="*/ 1188370 w 1671845"/>
                  <a:gd name="connsiteY2" fmla="*/ 957493 h 2355368"/>
                  <a:gd name="connsiteX3" fmla="*/ 1671845 w 1671845"/>
                  <a:gd name="connsiteY3" fmla="*/ 957493 h 2355368"/>
                  <a:gd name="connsiteX4" fmla="*/ 74272 w 1671845"/>
                  <a:gd name="connsiteY4" fmla="*/ 0 h 2355368"/>
                  <a:gd name="connsiteX0" fmla="*/ 7008 w 1678853"/>
                  <a:gd name="connsiteY0" fmla="*/ 2396008 h 2406168"/>
                  <a:gd name="connsiteX1" fmla="*/ 1195378 w 1678853"/>
                  <a:gd name="connsiteY1" fmla="*/ 2406168 h 2406168"/>
                  <a:gd name="connsiteX2" fmla="*/ 1195378 w 1678853"/>
                  <a:gd name="connsiteY2" fmla="*/ 1008293 h 2406168"/>
                  <a:gd name="connsiteX3" fmla="*/ 1678853 w 1678853"/>
                  <a:gd name="connsiteY3" fmla="*/ 1008293 h 2406168"/>
                  <a:gd name="connsiteX4" fmla="*/ 0 w 1678853"/>
                  <a:gd name="connsiteY4" fmla="*/ 0 h 2406168"/>
                  <a:gd name="connsiteX0" fmla="*/ 0 w 1671845"/>
                  <a:gd name="connsiteY0" fmla="*/ 2396008 h 2406168"/>
                  <a:gd name="connsiteX1" fmla="*/ 1188370 w 1671845"/>
                  <a:gd name="connsiteY1" fmla="*/ 2406168 h 2406168"/>
                  <a:gd name="connsiteX2" fmla="*/ 1188370 w 1671845"/>
                  <a:gd name="connsiteY2" fmla="*/ 1008293 h 2406168"/>
                  <a:gd name="connsiteX3" fmla="*/ 1671845 w 1671845"/>
                  <a:gd name="connsiteY3" fmla="*/ 1008293 h 2406168"/>
                  <a:gd name="connsiteX4" fmla="*/ 13312 w 1671845"/>
                  <a:gd name="connsiteY4" fmla="*/ 0 h 240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1845" h="2406168">
                    <a:moveTo>
                      <a:pt x="0" y="2396008"/>
                    </a:moveTo>
                    <a:lnTo>
                      <a:pt x="1188370" y="2406168"/>
                    </a:lnTo>
                    <a:lnTo>
                      <a:pt x="1188370" y="1008293"/>
                    </a:lnTo>
                    <a:lnTo>
                      <a:pt x="1671845" y="1008293"/>
                    </a:lnTo>
                    <a:lnTo>
                      <a:pt x="13312" y="0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6E3811A-B914-448C-9651-7B67958E33BE}"/>
                  </a:ext>
                </a:extLst>
              </p:cNvPr>
              <p:cNvSpPr/>
              <p:nvPr/>
            </p:nvSpPr>
            <p:spPr>
              <a:xfrm>
                <a:off x="4598013" y="2512673"/>
                <a:ext cx="1671845" cy="2406168"/>
              </a:xfrm>
              <a:custGeom>
                <a:avLst/>
                <a:gdLst>
                  <a:gd name="connsiteX0" fmla="*/ 252249 w 3163614"/>
                  <a:gd name="connsiteY0" fmla="*/ 2995448 h 2995448"/>
                  <a:gd name="connsiteX1" fmla="*/ 2680139 w 3163614"/>
                  <a:gd name="connsiteY1" fmla="*/ 2995448 h 2995448"/>
                  <a:gd name="connsiteX2" fmla="*/ 2680139 w 3163614"/>
                  <a:gd name="connsiteY2" fmla="*/ 1597573 h 2995448"/>
                  <a:gd name="connsiteX3" fmla="*/ 3163614 w 3163614"/>
                  <a:gd name="connsiteY3" fmla="*/ 1597573 h 2995448"/>
                  <a:gd name="connsiteX4" fmla="*/ 1566041 w 3163614"/>
                  <a:gd name="connsiteY4" fmla="*/ 0 h 2995448"/>
                  <a:gd name="connsiteX5" fmla="*/ 0 w 3163614"/>
                  <a:gd name="connsiteY5" fmla="*/ 1566041 h 2995448"/>
                  <a:gd name="connsiteX6" fmla="*/ 304801 w 3163614"/>
                  <a:gd name="connsiteY6" fmla="*/ 1566041 h 2995448"/>
                  <a:gd name="connsiteX7" fmla="*/ 304801 w 3163614"/>
                  <a:gd name="connsiteY7" fmla="*/ 2984938 h 2995448"/>
                  <a:gd name="connsiteX0" fmla="*/ 252249 w 3163614"/>
                  <a:gd name="connsiteY0" fmla="*/ 2995448 h 2995448"/>
                  <a:gd name="connsiteX1" fmla="*/ 2680139 w 3163614"/>
                  <a:gd name="connsiteY1" fmla="*/ 2995448 h 2995448"/>
                  <a:gd name="connsiteX2" fmla="*/ 2680139 w 3163614"/>
                  <a:gd name="connsiteY2" fmla="*/ 1597573 h 2995448"/>
                  <a:gd name="connsiteX3" fmla="*/ 3163614 w 3163614"/>
                  <a:gd name="connsiteY3" fmla="*/ 1597573 h 2995448"/>
                  <a:gd name="connsiteX4" fmla="*/ 1566041 w 3163614"/>
                  <a:gd name="connsiteY4" fmla="*/ 0 h 2995448"/>
                  <a:gd name="connsiteX5" fmla="*/ 0 w 3163614"/>
                  <a:gd name="connsiteY5" fmla="*/ 1566041 h 2995448"/>
                  <a:gd name="connsiteX6" fmla="*/ 304801 w 3163614"/>
                  <a:gd name="connsiteY6" fmla="*/ 1566041 h 2995448"/>
                  <a:gd name="connsiteX7" fmla="*/ 1615441 w 3163614"/>
                  <a:gd name="connsiteY7" fmla="*/ 2974778 h 299544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6" fmla="*/ 304801 w 3163614"/>
                  <a:gd name="connsiteY6" fmla="*/ 1566041 h 3005608"/>
                  <a:gd name="connsiteX7" fmla="*/ 1615441 w 3163614"/>
                  <a:gd name="connsiteY7" fmla="*/ 2974778 h 300560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6" fmla="*/ 304801 w 3163614"/>
                  <a:gd name="connsiteY6" fmla="*/ 1566041 h 3005608"/>
                  <a:gd name="connsiteX0" fmla="*/ 1451129 w 3163614"/>
                  <a:gd name="connsiteY0" fmla="*/ 3005608 h 3005608"/>
                  <a:gd name="connsiteX1" fmla="*/ 2680139 w 3163614"/>
                  <a:gd name="connsiteY1" fmla="*/ 2995448 h 3005608"/>
                  <a:gd name="connsiteX2" fmla="*/ 2680139 w 3163614"/>
                  <a:gd name="connsiteY2" fmla="*/ 1597573 h 3005608"/>
                  <a:gd name="connsiteX3" fmla="*/ 3163614 w 3163614"/>
                  <a:gd name="connsiteY3" fmla="*/ 1597573 h 3005608"/>
                  <a:gd name="connsiteX4" fmla="*/ 1566041 w 3163614"/>
                  <a:gd name="connsiteY4" fmla="*/ 0 h 3005608"/>
                  <a:gd name="connsiteX5" fmla="*/ 0 w 3163614"/>
                  <a:gd name="connsiteY5" fmla="*/ 1566041 h 3005608"/>
                  <a:gd name="connsiteX0" fmla="*/ 0 w 1712485"/>
                  <a:gd name="connsiteY0" fmla="*/ 3005608 h 3005608"/>
                  <a:gd name="connsiteX1" fmla="*/ 1229010 w 1712485"/>
                  <a:gd name="connsiteY1" fmla="*/ 2995448 h 3005608"/>
                  <a:gd name="connsiteX2" fmla="*/ 1229010 w 1712485"/>
                  <a:gd name="connsiteY2" fmla="*/ 1597573 h 3005608"/>
                  <a:gd name="connsiteX3" fmla="*/ 1712485 w 1712485"/>
                  <a:gd name="connsiteY3" fmla="*/ 1597573 h 3005608"/>
                  <a:gd name="connsiteX4" fmla="*/ 114912 w 1712485"/>
                  <a:gd name="connsiteY4" fmla="*/ 0 h 3005608"/>
                  <a:gd name="connsiteX0" fmla="*/ 0 w 1671845"/>
                  <a:gd name="connsiteY0" fmla="*/ 2985288 h 2995448"/>
                  <a:gd name="connsiteX1" fmla="*/ 1188370 w 1671845"/>
                  <a:gd name="connsiteY1" fmla="*/ 2995448 h 2995448"/>
                  <a:gd name="connsiteX2" fmla="*/ 1188370 w 1671845"/>
                  <a:gd name="connsiteY2" fmla="*/ 1597573 h 2995448"/>
                  <a:gd name="connsiteX3" fmla="*/ 1671845 w 1671845"/>
                  <a:gd name="connsiteY3" fmla="*/ 1597573 h 2995448"/>
                  <a:gd name="connsiteX4" fmla="*/ 74272 w 1671845"/>
                  <a:gd name="connsiteY4" fmla="*/ 0 h 2995448"/>
                  <a:gd name="connsiteX0" fmla="*/ 0 w 1671845"/>
                  <a:gd name="connsiteY0" fmla="*/ 2345208 h 2355368"/>
                  <a:gd name="connsiteX1" fmla="*/ 1188370 w 1671845"/>
                  <a:gd name="connsiteY1" fmla="*/ 2355368 h 2355368"/>
                  <a:gd name="connsiteX2" fmla="*/ 1188370 w 1671845"/>
                  <a:gd name="connsiteY2" fmla="*/ 957493 h 2355368"/>
                  <a:gd name="connsiteX3" fmla="*/ 1671845 w 1671845"/>
                  <a:gd name="connsiteY3" fmla="*/ 957493 h 2355368"/>
                  <a:gd name="connsiteX4" fmla="*/ 74272 w 1671845"/>
                  <a:gd name="connsiteY4" fmla="*/ 0 h 2355368"/>
                  <a:gd name="connsiteX0" fmla="*/ 7008 w 1678853"/>
                  <a:gd name="connsiteY0" fmla="*/ 2396008 h 2406168"/>
                  <a:gd name="connsiteX1" fmla="*/ 1195378 w 1678853"/>
                  <a:gd name="connsiteY1" fmla="*/ 2406168 h 2406168"/>
                  <a:gd name="connsiteX2" fmla="*/ 1195378 w 1678853"/>
                  <a:gd name="connsiteY2" fmla="*/ 1008293 h 2406168"/>
                  <a:gd name="connsiteX3" fmla="*/ 1678853 w 1678853"/>
                  <a:gd name="connsiteY3" fmla="*/ 1008293 h 2406168"/>
                  <a:gd name="connsiteX4" fmla="*/ 0 w 1678853"/>
                  <a:gd name="connsiteY4" fmla="*/ 0 h 2406168"/>
                  <a:gd name="connsiteX0" fmla="*/ 0 w 1671845"/>
                  <a:gd name="connsiteY0" fmla="*/ 2396008 h 2406168"/>
                  <a:gd name="connsiteX1" fmla="*/ 1188370 w 1671845"/>
                  <a:gd name="connsiteY1" fmla="*/ 2406168 h 2406168"/>
                  <a:gd name="connsiteX2" fmla="*/ 1188370 w 1671845"/>
                  <a:gd name="connsiteY2" fmla="*/ 1008293 h 2406168"/>
                  <a:gd name="connsiteX3" fmla="*/ 1671845 w 1671845"/>
                  <a:gd name="connsiteY3" fmla="*/ 1008293 h 2406168"/>
                  <a:gd name="connsiteX4" fmla="*/ 13312 w 1671845"/>
                  <a:gd name="connsiteY4" fmla="*/ 0 h 240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1845" h="2406168">
                    <a:moveTo>
                      <a:pt x="0" y="2396008"/>
                    </a:moveTo>
                    <a:lnTo>
                      <a:pt x="1188370" y="2406168"/>
                    </a:lnTo>
                    <a:lnTo>
                      <a:pt x="1188370" y="1008293"/>
                    </a:lnTo>
                    <a:lnTo>
                      <a:pt x="1671845" y="1008293"/>
                    </a:lnTo>
                    <a:lnTo>
                      <a:pt x="13312" y="0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14F2791-C288-4B35-A216-5A37E6F1D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0500" y="1735329"/>
              <a:ext cx="1266825" cy="54292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B3B86A-6592-4D97-85E0-ECB7AD839B50}"/>
                </a:ext>
              </a:extLst>
            </p:cNvPr>
            <p:cNvSpPr txBox="1"/>
            <p:nvPr/>
          </p:nvSpPr>
          <p:spPr>
            <a:xfrm>
              <a:off x="4371533" y="2202959"/>
              <a:ext cx="2886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b="1" dirty="0"/>
                <a:t>Household Economic Survey </a:t>
              </a:r>
              <a:r>
                <a:rPr lang="en-NZ" dirty="0"/>
                <a:t>(n=3500)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8E096F-A7F0-4375-A6C5-BE58CE9B470E}"/>
                </a:ext>
              </a:extLst>
            </p:cNvPr>
            <p:cNvSpPr txBox="1"/>
            <p:nvPr/>
          </p:nvSpPr>
          <p:spPr>
            <a:xfrm>
              <a:off x="4223212" y="3168398"/>
              <a:ext cx="2886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b="1" dirty="0"/>
                <a:t>HEEP2 light</a:t>
              </a:r>
            </a:p>
            <a:p>
              <a:pPr algn="ctr"/>
              <a:r>
                <a:rPr lang="en-NZ" dirty="0"/>
                <a:t>(n=800)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807A92-B771-4B69-BC22-E205C8E6B540}"/>
                </a:ext>
              </a:extLst>
            </p:cNvPr>
            <p:cNvSpPr txBox="1"/>
            <p:nvPr/>
          </p:nvSpPr>
          <p:spPr>
            <a:xfrm>
              <a:off x="4263980" y="4306609"/>
              <a:ext cx="2886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b="1" dirty="0"/>
                <a:t>HEEP2 medium</a:t>
              </a:r>
            </a:p>
            <a:p>
              <a:pPr algn="ctr"/>
              <a:r>
                <a:rPr lang="en-NZ" dirty="0"/>
                <a:t>(n=600)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589A02-035B-4C8A-9F45-9420D3BC3C20}"/>
                </a:ext>
              </a:extLst>
            </p:cNvPr>
            <p:cNvSpPr txBox="1"/>
            <p:nvPr/>
          </p:nvSpPr>
          <p:spPr>
            <a:xfrm>
              <a:off x="4281181" y="5315633"/>
              <a:ext cx="2886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b="1" dirty="0">
                  <a:solidFill>
                    <a:schemeClr val="bg1"/>
                  </a:solidFill>
                </a:rPr>
                <a:t>HEEP2 Full</a:t>
              </a:r>
            </a:p>
            <a:p>
              <a:pPr algn="ctr"/>
              <a:r>
                <a:rPr lang="en-NZ" dirty="0">
                  <a:solidFill>
                    <a:schemeClr val="bg1"/>
                  </a:solidFill>
                </a:rPr>
                <a:t>(n=280)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52F4D88-2F0B-4A8C-86BD-2D2A5A68D5B0}"/>
              </a:ext>
            </a:extLst>
          </p:cNvPr>
          <p:cNvSpPr txBox="1"/>
          <p:nvPr/>
        </p:nvSpPr>
        <p:spPr>
          <a:xfrm>
            <a:off x="6406199" y="1236551"/>
            <a:ext cx="2521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Demographics</a:t>
            </a:r>
          </a:p>
          <a:p>
            <a:r>
              <a:rPr lang="en-NZ" dirty="0"/>
              <a:t>Dwelling</a:t>
            </a:r>
          </a:p>
          <a:p>
            <a:r>
              <a:rPr lang="en-NZ" dirty="0"/>
              <a:t>Health</a:t>
            </a:r>
          </a:p>
          <a:p>
            <a:r>
              <a:rPr lang="en-NZ" dirty="0"/>
              <a:t>Household Expenditure</a:t>
            </a:r>
          </a:p>
          <a:p>
            <a:r>
              <a:rPr lang="en-NZ" dirty="0"/>
              <a:t>Material Wellbeing</a:t>
            </a:r>
          </a:p>
          <a:p>
            <a:r>
              <a:rPr lang="en-NZ" dirty="0"/>
              <a:t>Housing Condition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185284-3CCD-4F5B-83B3-ECD2C9161BAB}"/>
              </a:ext>
            </a:extLst>
          </p:cNvPr>
          <p:cNvCxnSpPr>
            <a:cxnSpLocks/>
          </p:cNvCxnSpPr>
          <p:nvPr/>
        </p:nvCxnSpPr>
        <p:spPr>
          <a:xfrm>
            <a:off x="4943448" y="2427031"/>
            <a:ext cx="1277739" cy="0"/>
          </a:xfrm>
          <a:prstGeom prst="line">
            <a:avLst/>
          </a:prstGeom>
          <a:ln>
            <a:solidFill>
              <a:srgbClr val="E11F2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577713C-61FF-4438-AB0A-326B2B2114B2}"/>
              </a:ext>
            </a:extLst>
          </p:cNvPr>
          <p:cNvSpPr txBox="1"/>
          <p:nvPr/>
        </p:nvSpPr>
        <p:spPr>
          <a:xfrm>
            <a:off x="6406199" y="3219542"/>
            <a:ext cx="295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HES + Smart Meter Data + Short Survey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D718D4-DAF6-4D88-9198-DD4220A4EBC8}"/>
              </a:ext>
            </a:extLst>
          </p:cNvPr>
          <p:cNvCxnSpPr>
            <a:cxnSpLocks/>
          </p:cNvCxnSpPr>
          <p:nvPr/>
        </p:nvCxnSpPr>
        <p:spPr>
          <a:xfrm>
            <a:off x="4353498" y="3501557"/>
            <a:ext cx="1867689" cy="0"/>
          </a:xfrm>
          <a:prstGeom prst="line">
            <a:avLst/>
          </a:prstGeom>
          <a:ln>
            <a:solidFill>
              <a:srgbClr val="E11F2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1025E45-246F-41CC-A020-374E1866E0A7}"/>
              </a:ext>
            </a:extLst>
          </p:cNvPr>
          <p:cNvSpPr txBox="1"/>
          <p:nvPr/>
        </p:nvSpPr>
        <p:spPr>
          <a:xfrm>
            <a:off x="6406199" y="4395693"/>
            <a:ext cx="297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HES + Smart Meter Data + Full Survey + Building Audit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4F0C8A-8571-4A48-BBA6-AF3B9E9E5CFE}"/>
              </a:ext>
            </a:extLst>
          </p:cNvPr>
          <p:cNvCxnSpPr>
            <a:cxnSpLocks/>
          </p:cNvCxnSpPr>
          <p:nvPr/>
        </p:nvCxnSpPr>
        <p:spPr>
          <a:xfrm>
            <a:off x="4246256" y="4635255"/>
            <a:ext cx="1974931" cy="0"/>
          </a:xfrm>
          <a:prstGeom prst="line">
            <a:avLst/>
          </a:prstGeom>
          <a:ln>
            <a:solidFill>
              <a:srgbClr val="E11F2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EC084B-11FE-4C84-B41A-16865BBF139B}"/>
              </a:ext>
            </a:extLst>
          </p:cNvPr>
          <p:cNvCxnSpPr>
            <a:cxnSpLocks/>
          </p:cNvCxnSpPr>
          <p:nvPr/>
        </p:nvCxnSpPr>
        <p:spPr>
          <a:xfrm>
            <a:off x="3607386" y="5788088"/>
            <a:ext cx="2613801" cy="0"/>
          </a:xfrm>
          <a:prstGeom prst="line">
            <a:avLst/>
          </a:prstGeom>
          <a:ln>
            <a:solidFill>
              <a:srgbClr val="E11F2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C01D39D-AE20-4929-B6FD-E96EC84A9E04}"/>
              </a:ext>
            </a:extLst>
          </p:cNvPr>
          <p:cNvSpPr txBox="1"/>
          <p:nvPr/>
        </p:nvSpPr>
        <p:spPr>
          <a:xfrm>
            <a:off x="6406199" y="5413970"/>
            <a:ext cx="2971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HES + Smart Meter Data + Full Survey + Building Audit + Full Instrumentation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97768D-7826-41A7-9D26-3C0504B9E289}"/>
              </a:ext>
            </a:extLst>
          </p:cNvPr>
          <p:cNvSpPr/>
          <p:nvPr/>
        </p:nvSpPr>
        <p:spPr>
          <a:xfrm>
            <a:off x="9236012" y="1236550"/>
            <a:ext cx="2521238" cy="497114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16817D2-3839-4146-A00B-1A5D3CAF8417}"/>
              </a:ext>
            </a:extLst>
          </p:cNvPr>
          <p:cNvSpPr/>
          <p:nvPr/>
        </p:nvSpPr>
        <p:spPr>
          <a:xfrm>
            <a:off x="9297594" y="1305387"/>
            <a:ext cx="2279713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333" dirty="0">
                <a:solidFill>
                  <a:srgbClr val="505150"/>
                </a:solidFill>
              </a:rPr>
              <a:t>First installs</a:t>
            </a:r>
          </a:p>
          <a:p>
            <a:r>
              <a:rPr lang="en-NZ" sz="2333" dirty="0">
                <a:solidFill>
                  <a:srgbClr val="505150"/>
                </a:solidFill>
              </a:rPr>
              <a:t>September 2021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DC0BA00-8A34-49CB-B42B-2EC16F8F28D9}"/>
              </a:ext>
            </a:extLst>
          </p:cNvPr>
          <p:cNvSpPr/>
          <p:nvPr/>
        </p:nvSpPr>
        <p:spPr>
          <a:xfrm>
            <a:off x="9305584" y="2180527"/>
            <a:ext cx="2279713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333" dirty="0">
                <a:solidFill>
                  <a:srgbClr val="505150"/>
                </a:solidFill>
              </a:rPr>
              <a:t>12 months of monitoring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BDC4542-966F-47FC-9006-31BDDE08349C}"/>
              </a:ext>
            </a:extLst>
          </p:cNvPr>
          <p:cNvSpPr/>
          <p:nvPr/>
        </p:nvSpPr>
        <p:spPr>
          <a:xfrm>
            <a:off x="9305583" y="3160717"/>
            <a:ext cx="2279713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333" dirty="0">
                <a:solidFill>
                  <a:srgbClr val="505150"/>
                </a:solidFill>
              </a:rPr>
              <a:t>Last uninstall </a:t>
            </a:r>
          </a:p>
          <a:p>
            <a:r>
              <a:rPr lang="en-NZ" sz="2333" dirty="0">
                <a:solidFill>
                  <a:srgbClr val="505150"/>
                </a:solidFill>
              </a:rPr>
              <a:t>September 2023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40E111-C113-405A-A1F4-14FC6D579DC3}"/>
              </a:ext>
            </a:extLst>
          </p:cNvPr>
          <p:cNvSpPr/>
          <p:nvPr/>
        </p:nvSpPr>
        <p:spPr>
          <a:xfrm>
            <a:off x="9305583" y="4140907"/>
            <a:ext cx="2279713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333" dirty="0">
                <a:solidFill>
                  <a:srgbClr val="505150"/>
                </a:solidFill>
              </a:rPr>
              <a:t>Data available in the Data Lab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3912F15-B37B-4AB9-9BC1-CDEDCDA5BE36}"/>
              </a:ext>
            </a:extLst>
          </p:cNvPr>
          <p:cNvSpPr/>
          <p:nvPr/>
        </p:nvSpPr>
        <p:spPr>
          <a:xfrm>
            <a:off x="9356774" y="5336027"/>
            <a:ext cx="22797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400" dirty="0">
                <a:solidFill>
                  <a:srgbClr val="505150"/>
                </a:solidFill>
              </a:rPr>
              <a:t>For more info</a:t>
            </a:r>
          </a:p>
          <a:p>
            <a:r>
              <a:rPr lang="en-NZ" sz="1400" dirty="0">
                <a:solidFill>
                  <a:srgbClr val="505150"/>
                </a:solidFill>
              </a:rPr>
              <a:t>branz.co.nz/heep2</a:t>
            </a:r>
          </a:p>
          <a:p>
            <a:r>
              <a:rPr lang="en-NZ" sz="1400" dirty="0">
                <a:solidFill>
                  <a:srgbClr val="505150"/>
                </a:solidFill>
              </a:rPr>
              <a:t>Greg.overton@branz.co.nz</a:t>
            </a:r>
          </a:p>
        </p:txBody>
      </p:sp>
    </p:spTree>
    <p:extLst>
      <p:ext uri="{BB962C8B-B14F-4D97-AF65-F5344CB8AC3E}">
        <p14:creationId xmlns:p14="http://schemas.microsoft.com/office/powerpoint/2010/main" val="17005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870">
        <p:fade/>
      </p:transition>
    </mc:Choice>
    <mc:Fallback xmlns="">
      <p:transition spd="med" advTm="4987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7331BBA0F0284688EE3D27D4D4E5E8" ma:contentTypeVersion="10" ma:contentTypeDescription="Create a new document." ma:contentTypeScope="" ma:versionID="55c9aa78969e3d310aaf3c150f6b1eb8">
  <xsd:schema xmlns:xsd="http://www.w3.org/2001/XMLSchema" xmlns:xs="http://www.w3.org/2001/XMLSchema" xmlns:p="http://schemas.microsoft.com/office/2006/metadata/properties" xmlns:ns2="31a52885-f5c5-47d2-80c1-09893b6f21ea" targetNamespace="http://schemas.microsoft.com/office/2006/metadata/properties" ma:root="true" ma:fieldsID="f4b3e08dec2463850cbba48c9fd829fd" ns2:_="">
    <xsd:import namespace="31a52885-f5c5-47d2-80c1-09893b6f21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52885-f5c5-47d2-80c1-09893b6f21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3DA740-1388-4BDB-9BA1-40F987D919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69BBA6-2541-40A2-AF35-8104620253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52885-f5c5-47d2-80c1-09893b6f21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EE7F92-0904-4CFB-B9ED-BF7BE372365E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1a52885-f5c5-47d2-80c1-09893b6f21ea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6894</TotalTime>
  <Words>281</Words>
  <Application>Microsoft Office PowerPoint</Application>
  <PresentationFormat>Widescreen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Mokoko Light</vt:lpstr>
      <vt:lpstr>Segoe UI Semibold</vt:lpstr>
      <vt:lpstr>Sketchnote Text</vt:lpstr>
      <vt:lpstr>System Font Regular</vt:lpstr>
      <vt:lpstr>Tahoma</vt:lpstr>
      <vt:lpstr>Office Theme</vt:lpstr>
      <vt:lpstr>Household Energy End Use Project (HEEP2)</vt:lpstr>
      <vt:lpstr>What is HEEP2 and why are we doing it?</vt:lpstr>
      <vt:lpstr>PowerPoint Presentation</vt:lpstr>
      <vt:lpstr>Wider methodology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Capie</dc:creator>
  <cp:lastModifiedBy>Greg Overton</cp:lastModifiedBy>
  <cp:revision>411</cp:revision>
  <cp:lastPrinted>2021-05-13T00:00:29Z</cp:lastPrinted>
  <dcterms:created xsi:type="dcterms:W3CDTF">2014-08-26T22:40:14Z</dcterms:created>
  <dcterms:modified xsi:type="dcterms:W3CDTF">2021-05-31T05:51:31Z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0x010100C27331BBA0F0284688EE3D27D4D4E5E8</vt:lpwstr>
  </property>
</Properties>
</file>